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9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7462500" cy="9753600"/>
  <p:notesSz cx="6858000" cy="9144000"/>
  <p:embeddedFontLst>
    <p:embeddedFont>
      <p:font typeface="Helvetica World Bold" charset="1" panose="020B0800040000020004"/>
      <p:regular r:id="rId27"/>
    </p:embeddedFont>
    <p:embeddedFont>
      <p:font typeface="Arial MT Pro Bold" charset="1" panose="020B0802020202020204"/>
      <p:regular r:id="rId28"/>
    </p:embeddedFont>
    <p:embeddedFont>
      <p:font typeface="Arial MT Pro" charset="1" panose="020B0502020202020204"/>
      <p:regular r:id="rId34"/>
    </p:embeddedFont>
    <p:embeddedFont>
      <p:font typeface="Inter Bold" charset="1" panose="020B0802030000000004"/>
      <p:regular r:id="rId37"/>
    </p:embeddedFont>
    <p:embeddedFont>
      <p:font typeface="Barlow Medium" charset="1" panose="00000600000000000000"/>
      <p:regular r:id="rId38"/>
    </p:embeddedFont>
    <p:embeddedFont>
      <p:font typeface="Inter" charset="1" panose="020B0502030000000004"/>
      <p:regular r:id="rId39"/>
    </p:embeddedFont>
    <p:embeddedFont>
      <p:font typeface="Calibri (MS) Bold Italics" charset="1" panose="020F07020304040A0204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notesMasters/notesMaster1.xml" Type="http://schemas.openxmlformats.org/officeDocument/2006/relationships/notesMaster"/><Relationship Id="rId3" Target="viewProps.xml" Type="http://schemas.openxmlformats.org/officeDocument/2006/relationships/viewProps"/><Relationship Id="rId30" Target="theme/theme2.xml" Type="http://schemas.openxmlformats.org/officeDocument/2006/relationships/theme"/><Relationship Id="rId31" Target="notesSlides/notesSlide1.xml" Type="http://schemas.openxmlformats.org/officeDocument/2006/relationships/notesSlide"/><Relationship Id="rId32" Target="notesSlides/notesSlide2.xml" Type="http://schemas.openxmlformats.org/officeDocument/2006/relationships/notesSlide"/><Relationship Id="rId33" Target="notesSlides/notesSlide3.xml" Type="http://schemas.openxmlformats.org/officeDocument/2006/relationships/notesSlide"/><Relationship Id="rId34" Target="fonts/font34.fntdata" Type="http://schemas.openxmlformats.org/officeDocument/2006/relationships/font"/><Relationship Id="rId35" Target="notesSlides/notesSlide4.xml" Type="http://schemas.openxmlformats.org/officeDocument/2006/relationships/notesSlide"/><Relationship Id="rId36" Target="notesSlides/notesSlide5.xml" Type="http://schemas.openxmlformats.org/officeDocument/2006/relationships/notesSlide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 Mac Mini is a convenient, relatively cheap, low-power box that integrates cleanly with Apple’s ecosystem—especially in regions where iMessage is the default.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 what llm we have </a:t>
            </a:r>
          </a:p>
          <a:p>
            <a:r>
              <a:rPr lang="en-US"/>
              <a:t>pro and cons </a:t>
            </a:r>
          </a:p>
          <a:p>
            <a:r>
              <a:rPr lang="en-US"/>
              <a:t>2. do we need activities 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What are newly added features in clawdbot: 1. Memory/preference/habit (if token is needed), so it can remember your routine/smarter 2. Work for 7/24, control and supervise with your phone, take screenshot for you, simple interaction with phone, design a team for you 3. Control with messaging tools, convenience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Unlike a chat, the middle</a:t>
            </a:r>
          </a:p>
          <a:p>
            <a:r>
              <a:rPr lang="en-US"/>
              <a:t>layer pauses to plan steps</a:t>
            </a:r>
          </a:p>
          <a:p>
            <a:r>
              <a:rPr lang="en-US"/>
              <a:t>across applications before</a:t>
            </a:r>
          </a:p>
          <a:p>
            <a:r>
              <a:rPr lang="en-US"/>
              <a:t>reporting back.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you might found it's not the prettiest, but it opens up a new world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Run options: 1. Local computer 2. Cloud server/vps (Virtual Private Server) (1. Always on 2. Security 3. No extra gear e.g., histinger VPS, https://www.hostinger.com/vps/docker/openclaw?coupon_cookie=mm-openclaw&amp;utm_medium=influencer&amp;utm_source=aff118104&amp;utm_campaign=557&amp;session=102331e9759bb5119d8e689588d6ce this is not a recommended subscription, optional 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4.png" Type="http://schemas.openxmlformats.org/officeDocument/2006/relationships/image"/><Relationship Id="rId4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5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8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4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4.png" Type="http://schemas.openxmlformats.org/officeDocument/2006/relationships/image"/><Relationship Id="rId4" Target="../media/image9.png" Type="http://schemas.openxmlformats.org/officeDocument/2006/relationships/image"/><Relationship Id="rId5" Target="../media/image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0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steipete.me/posts/2026/openclaw" TargetMode="External" Type="http://schemas.openxmlformats.org/officeDocument/2006/relationships/hyperlink"/><Relationship Id="rId3" Target="../media/image21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2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75502" y="0"/>
            <a:ext cx="18919634" cy="9753600"/>
          </a:xfrm>
          <a:custGeom>
            <a:avLst/>
            <a:gdLst/>
            <a:ahLst/>
            <a:cxnLst/>
            <a:rect r="r" b="b" t="t" l="l"/>
            <a:pathLst>
              <a:path h="9753600" w="18919634">
                <a:moveTo>
                  <a:pt x="0" y="0"/>
                </a:moveTo>
                <a:lnTo>
                  <a:pt x="18919634" y="0"/>
                </a:lnTo>
                <a:lnTo>
                  <a:pt x="18919634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66975" y="2393519"/>
            <a:ext cx="10401875" cy="5302290"/>
          </a:xfrm>
          <a:custGeom>
            <a:avLst/>
            <a:gdLst/>
            <a:ahLst/>
            <a:cxnLst/>
            <a:rect r="r" b="b" t="t" l="l"/>
            <a:pathLst>
              <a:path h="5302290" w="10401875">
                <a:moveTo>
                  <a:pt x="0" y="0"/>
                </a:moveTo>
                <a:lnTo>
                  <a:pt x="10401875" y="0"/>
                </a:lnTo>
                <a:lnTo>
                  <a:pt x="10401875" y="5302289"/>
                </a:lnTo>
                <a:lnTo>
                  <a:pt x="0" y="53022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760" t="0" r="-15760" b="0"/>
            </a:stretch>
          </a:blipFill>
          <a:ln cap="sq">
            <a:noFill/>
            <a:prstDash val="dash"/>
            <a:miter/>
          </a:ln>
        </p:spPr>
      </p:sp>
      <p:sp>
        <p:nvSpPr>
          <p:cNvPr name="TextBox 4" id="4"/>
          <p:cNvSpPr txBox="true"/>
          <p:nvPr/>
        </p:nvSpPr>
        <p:spPr>
          <a:xfrm rot="0">
            <a:off x="1212558" y="1354547"/>
            <a:ext cx="8798051" cy="5236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51"/>
              </a:lnSpc>
            </a:pPr>
            <a:r>
              <a:rPr lang="en-US" b="true" sz="6927" spc="187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The Signal in</a:t>
            </a:r>
          </a:p>
          <a:p>
            <a:pPr algn="l">
              <a:lnSpc>
                <a:spcPts val="8651"/>
              </a:lnSpc>
            </a:pPr>
            <a:r>
              <a:rPr lang="en-US" b="true" sz="6927" spc="187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the Noise: Why</a:t>
            </a:r>
          </a:p>
          <a:p>
            <a:pPr algn="l">
              <a:lnSpc>
                <a:spcPts val="8651"/>
              </a:lnSpc>
            </a:pPr>
            <a:r>
              <a:rPr lang="en-US" b="true" sz="6927" spc="187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OpenClaw</a:t>
            </a:r>
          </a:p>
          <a:p>
            <a:pPr algn="l">
              <a:lnSpc>
                <a:spcPts val="8651"/>
              </a:lnSpc>
            </a:pPr>
            <a:r>
              <a:rPr lang="en-US" b="true" sz="6927" spc="187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Matters Now</a:t>
            </a:r>
          </a:p>
          <a:p>
            <a:pPr algn="l">
              <a:lnSpc>
                <a:spcPts val="3694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212558" y="6791568"/>
            <a:ext cx="4631978" cy="1751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b="true" sz="2299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Lily Tan</a:t>
            </a:r>
          </a:p>
          <a:p>
            <a:pPr algn="l">
              <a:lnSpc>
                <a:spcPts val="3219"/>
              </a:lnSpc>
            </a:pPr>
            <a:r>
              <a:rPr lang="en-US" b="true" sz="2299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College of Education</a:t>
            </a:r>
          </a:p>
          <a:p>
            <a:pPr algn="l">
              <a:lnSpc>
                <a:spcPts val="3219"/>
              </a:lnSpc>
            </a:pPr>
            <a:r>
              <a:rPr lang="en-US" b="true" sz="2299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Learning Design and Technology</a:t>
            </a:r>
          </a:p>
          <a:p>
            <a:pPr algn="l">
              <a:lnSpc>
                <a:spcPts val="3219"/>
              </a:lnSpc>
            </a:pPr>
            <a:r>
              <a:rPr lang="en-US" b="true" sz="2299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tyaling@purdue.edu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93140" y="1138850"/>
            <a:ext cx="15525839" cy="20853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4"/>
              </a:lnSpc>
            </a:pPr>
            <a:r>
              <a:rPr lang="en-US" b="true" sz="6086" spc="24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Zero to Agent: The Workshop </a:t>
            </a:r>
          </a:p>
          <a:p>
            <a:pPr algn="l">
              <a:lnSpc>
                <a:spcPts val="3690"/>
              </a:lnSpc>
            </a:pPr>
            <a:r>
              <a:rPr lang="en-US" b="true" sz="2834" spc="96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We are moving beyond chatting. Build an agent</a:t>
            </a:r>
          </a:p>
          <a:p>
            <a:pPr algn="l">
              <a:lnSpc>
                <a:spcPts val="3690"/>
              </a:lnSpc>
            </a:pPr>
            <a:r>
              <a:rPr lang="en-US" b="true" sz="2834" spc="96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that remembers your habits, works 24/7, and operates your screen.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42119" y="6667519"/>
            <a:ext cx="1408063" cy="184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b="true" sz="999" spc="4">
                <a:solidFill>
                  <a:srgbClr val="595959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SYSTER. ANALYSIS.v1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198416" y="4331849"/>
            <a:ext cx="1578769" cy="220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4"/>
              </a:lnSpc>
            </a:pPr>
            <a:r>
              <a:rPr lang="en-US" b="true" sz="1081" spc="21">
                <a:solidFill>
                  <a:srgbClr val="595959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SYSTEM. ANALYSIS.v1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19437" y="6867899"/>
            <a:ext cx="777627" cy="974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1"/>
              </a:lnSpc>
            </a:pPr>
            <a:r>
              <a:rPr lang="en-US" b="true" sz="5144" spc="97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01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36700" y="7601479"/>
            <a:ext cx="1943100" cy="1214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Deconstruct</a:t>
            </a:r>
          </a:p>
          <a:p>
            <a:pPr algn="ctr">
              <a:lnSpc>
                <a:spcPts val="2913"/>
              </a:lnSpc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Theory &amp;</a:t>
            </a:r>
          </a:p>
          <a:p>
            <a:pPr algn="ctr">
              <a:lnSpc>
                <a:spcPts val="2913"/>
              </a:lnSpc>
            </a:pPr>
            <a:r>
              <a:rPr lang="en-US" b="true" sz="2400" spc="88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Architecture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048681" y="5118879"/>
            <a:ext cx="1072009" cy="220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22"/>
              </a:lnSpc>
            </a:pPr>
            <a:r>
              <a:rPr lang="en-US" b="true" sz="1087" spc="47">
                <a:solidFill>
                  <a:srgbClr val="595959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DATA STREAM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348337" y="5952942"/>
            <a:ext cx="460028" cy="193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4"/>
              </a:lnSpc>
            </a:pPr>
            <a:r>
              <a:rPr lang="en-US" b="true" sz="1002">
                <a:solidFill>
                  <a:srgbClr val="595959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VERIFY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621198" y="6654268"/>
            <a:ext cx="1197471" cy="201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81"/>
              </a:lnSpc>
            </a:pPr>
            <a:r>
              <a:rPr lang="en-US" b="true" sz="1058" spc="51">
                <a:solidFill>
                  <a:srgbClr val="595959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LATENCY: 8.SRS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948000" y="6968740"/>
            <a:ext cx="1824186" cy="1957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669"/>
              </a:lnSpc>
            </a:pPr>
            <a:r>
              <a:rPr lang="en-US" b="true" sz="4854" spc="82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02</a:t>
            </a:r>
          </a:p>
          <a:p>
            <a:pPr algn="just">
              <a:lnSpc>
                <a:spcPts val="2803"/>
              </a:lnSpc>
            </a:pPr>
            <a:r>
              <a:rPr lang="en-US" b="true" sz="2400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Deploy</a:t>
            </a:r>
          </a:p>
          <a:p>
            <a:pPr algn="just">
              <a:lnSpc>
                <a:spcPts val="2803"/>
              </a:lnSpc>
            </a:pPr>
            <a:r>
              <a:rPr lang="en-US" b="true" sz="2400" spc="86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Hello World</a:t>
            </a:r>
          </a:p>
          <a:p>
            <a:pPr algn="just">
              <a:lnSpc>
                <a:spcPts val="2803"/>
              </a:lnSpc>
            </a:pPr>
            <a:r>
              <a:rPr lang="en-US" b="true" sz="2400" spc="117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Installation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285625" y="4344231"/>
            <a:ext cx="1570434" cy="220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21"/>
              </a:lnSpc>
            </a:pPr>
            <a:r>
              <a:rPr lang="en-US" b="true" sz="1086" spc="82">
                <a:solidFill>
                  <a:srgbClr val="595959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&gt; EXEC: SETUP_ENV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281791" y="5120793"/>
            <a:ext cx="898922" cy="1934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0"/>
              </a:lnSpc>
            </a:pPr>
            <a:r>
              <a:rPr lang="en-US" b="true" sz="1007" spc="47">
                <a:solidFill>
                  <a:srgbClr val="595959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CHEEKPOINT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245601" y="5951166"/>
            <a:ext cx="958602" cy="220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"/>
              </a:lnSpc>
            </a:pPr>
            <a:r>
              <a:rPr lang="en-US" b="true" sz="1080" spc="79">
                <a:solidFill>
                  <a:srgbClr val="595959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VERSION 1.0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791577" y="6663111"/>
            <a:ext cx="1123950" cy="202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6"/>
              </a:lnSpc>
            </a:pPr>
            <a:r>
              <a:rPr lang="en-US" b="true" sz="1019" spc="54">
                <a:solidFill>
                  <a:srgbClr val="595959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LATENCY: 6.Ses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476858" y="4350463"/>
            <a:ext cx="1646188" cy="202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54"/>
              </a:lnSpc>
            </a:pPr>
            <a:r>
              <a:rPr lang="en-US" b="true" sz="1038" spc="68">
                <a:solidFill>
                  <a:srgbClr val="595959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PROC: LOOP OPTINIZE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381852" y="7029944"/>
            <a:ext cx="2857054" cy="1871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93"/>
              </a:lnSpc>
            </a:pPr>
            <a:r>
              <a:rPr lang="en-US" b="true" sz="4364" spc="196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03</a:t>
            </a:r>
          </a:p>
          <a:p>
            <a:pPr algn="ctr">
              <a:lnSpc>
                <a:spcPts val="2800"/>
              </a:lnSpc>
            </a:pPr>
            <a:r>
              <a:rPr lang="en-US" b="true" sz="2400" spc="129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Automate</a:t>
            </a:r>
          </a:p>
          <a:p>
            <a:pPr algn="ctr">
              <a:lnSpc>
                <a:spcPts val="2800"/>
              </a:lnSpc>
            </a:pPr>
            <a:r>
              <a:rPr lang="en-US" b="true" sz="2400" spc="69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Research &amp; Digest</a:t>
            </a:r>
          </a:p>
          <a:p>
            <a:pPr algn="ctr">
              <a:lnSpc>
                <a:spcPts val="2800"/>
              </a:lnSpc>
            </a:pPr>
            <a:r>
              <a:rPr lang="en-US" b="true" sz="2400" spc="52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Workflows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641389" y="5112984"/>
            <a:ext cx="472827" cy="202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2"/>
              </a:lnSpc>
            </a:pPr>
            <a:r>
              <a:rPr lang="en-US" b="true" sz="1030">
                <a:solidFill>
                  <a:srgbClr val="595959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VERIFY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628862" y="5962126"/>
            <a:ext cx="485180" cy="201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81"/>
              </a:lnSpc>
            </a:pPr>
            <a:r>
              <a:rPr lang="en-US" b="true" sz="1058">
                <a:solidFill>
                  <a:srgbClr val="595959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VERIFY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868963" y="6637093"/>
            <a:ext cx="1224409" cy="220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0"/>
              </a:lnSpc>
            </a:pPr>
            <a:r>
              <a:rPr lang="en-US" b="true" sz="1078" spc="72">
                <a:solidFill>
                  <a:srgbClr val="595959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LATENCY: 6.Sos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663042" y="7018925"/>
            <a:ext cx="2509391" cy="1915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51"/>
              </a:lnSpc>
            </a:pPr>
            <a:r>
              <a:rPr lang="en-US" b="true" sz="4462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04</a:t>
            </a:r>
          </a:p>
          <a:p>
            <a:pPr algn="ctr">
              <a:lnSpc>
                <a:spcPts val="2824"/>
              </a:lnSpc>
            </a:pPr>
            <a:r>
              <a:rPr lang="en-US" b="true" sz="2400" spc="129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Safeguard</a:t>
            </a:r>
          </a:p>
          <a:p>
            <a:pPr algn="ctr">
              <a:lnSpc>
                <a:spcPts val="2824"/>
              </a:lnSpc>
            </a:pPr>
            <a:r>
              <a:rPr lang="en-US" b="true" sz="2400" spc="-16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Security &amp;</a:t>
            </a:r>
          </a:p>
          <a:p>
            <a:pPr algn="ctr">
              <a:lnSpc>
                <a:spcPts val="2824"/>
              </a:lnSpc>
            </a:pPr>
            <a:r>
              <a:rPr lang="en-US" b="true" sz="2400" spc="232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Hallucinations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5584303" y="4335853"/>
            <a:ext cx="1737271" cy="201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96"/>
              </a:lnSpc>
            </a:pPr>
            <a:r>
              <a:rPr lang="en-US" b="true" sz="1068" spc="27">
                <a:solidFill>
                  <a:srgbClr val="595959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SEC.PROTOCOL: ACTIVE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6618979" y="8914897"/>
            <a:ext cx="378172" cy="414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  <a:spcBef>
                <a:spcPct val="0"/>
              </a:spcBef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01</a:t>
            </a:r>
          </a:p>
        </p:txBody>
      </p:sp>
      <p:sp>
        <p:nvSpPr>
          <p:cNvPr name="Freeform 25" id="25"/>
          <p:cNvSpPr/>
          <p:nvPr/>
        </p:nvSpPr>
        <p:spPr>
          <a:xfrm flipH="true" flipV="false" rot="0">
            <a:off x="13815865" y="201270"/>
            <a:ext cx="3652985" cy="9644846"/>
          </a:xfrm>
          <a:custGeom>
            <a:avLst/>
            <a:gdLst/>
            <a:ahLst/>
            <a:cxnLst/>
            <a:rect r="r" b="b" t="t" l="l"/>
            <a:pathLst>
              <a:path h="9644846" w="3652985">
                <a:moveTo>
                  <a:pt x="3652985" y="0"/>
                </a:moveTo>
                <a:lnTo>
                  <a:pt x="0" y="0"/>
                </a:lnTo>
                <a:lnTo>
                  <a:pt x="0" y="9644847"/>
                </a:lnTo>
                <a:lnTo>
                  <a:pt x="3652985" y="9644847"/>
                </a:lnTo>
                <a:lnTo>
                  <a:pt x="3652985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823164" y="3815010"/>
            <a:ext cx="9525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9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01270"/>
            <a:ext cx="4324435" cy="1155935"/>
          </a:xfrm>
          <a:custGeom>
            <a:avLst/>
            <a:gdLst/>
            <a:ahLst/>
            <a:cxnLst/>
            <a:rect r="r" b="b" t="t" l="l"/>
            <a:pathLst>
              <a:path h="1155935" w="4324435">
                <a:moveTo>
                  <a:pt x="0" y="0"/>
                </a:moveTo>
                <a:lnTo>
                  <a:pt x="4324435" y="0"/>
                </a:lnTo>
                <a:lnTo>
                  <a:pt x="4324435" y="1155935"/>
                </a:lnTo>
                <a:lnTo>
                  <a:pt x="0" y="11559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236861" b="-751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3815865" y="201270"/>
            <a:ext cx="3652985" cy="9644846"/>
          </a:xfrm>
          <a:custGeom>
            <a:avLst/>
            <a:gdLst/>
            <a:ahLst/>
            <a:cxnLst/>
            <a:rect r="r" b="b" t="t" l="l"/>
            <a:pathLst>
              <a:path h="9644846" w="3652985">
                <a:moveTo>
                  <a:pt x="3652985" y="0"/>
                </a:moveTo>
                <a:lnTo>
                  <a:pt x="0" y="0"/>
                </a:lnTo>
                <a:lnTo>
                  <a:pt x="0" y="9644847"/>
                </a:lnTo>
                <a:lnTo>
                  <a:pt x="3652985" y="9644847"/>
                </a:lnTo>
                <a:lnTo>
                  <a:pt x="3652985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838494" y="1541476"/>
            <a:ext cx="9791862" cy="7208200"/>
          </a:xfrm>
          <a:custGeom>
            <a:avLst/>
            <a:gdLst/>
            <a:ahLst/>
            <a:cxnLst/>
            <a:rect r="r" b="b" t="t" l="l"/>
            <a:pathLst>
              <a:path h="7208200" w="9791862">
                <a:moveTo>
                  <a:pt x="0" y="0"/>
                </a:moveTo>
                <a:lnTo>
                  <a:pt x="9791862" y="0"/>
                </a:lnTo>
                <a:lnTo>
                  <a:pt x="9791862" y="7208200"/>
                </a:lnTo>
                <a:lnTo>
                  <a:pt x="0" y="72082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322243" y="8759190"/>
            <a:ext cx="6824365" cy="414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  <a:spcBef>
                <a:spcPct val="0"/>
              </a:spcBef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https://github.com/star-history/star-history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24435" y="193541"/>
            <a:ext cx="13271220" cy="1057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85"/>
              </a:lnSpc>
            </a:pPr>
            <a:r>
              <a:rPr lang="en-US" b="true" sz="5632" spc="270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GITHUB STAR HISTORY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618979" y="8914897"/>
            <a:ext cx="378172" cy="414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  <a:spcBef>
                <a:spcPct val="0"/>
              </a:spcBef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02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284830" y="4876800"/>
            <a:ext cx="6018096" cy="3626669"/>
          </a:xfrm>
          <a:custGeom>
            <a:avLst/>
            <a:gdLst/>
            <a:ahLst/>
            <a:cxnLst/>
            <a:rect r="r" b="b" t="t" l="l"/>
            <a:pathLst>
              <a:path h="3626669" w="6018096">
                <a:moveTo>
                  <a:pt x="0" y="0"/>
                </a:moveTo>
                <a:lnTo>
                  <a:pt x="6018096" y="0"/>
                </a:lnTo>
                <a:lnTo>
                  <a:pt x="6018096" y="3626669"/>
                </a:lnTo>
                <a:lnTo>
                  <a:pt x="0" y="36266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618979" y="8914897"/>
            <a:ext cx="378172" cy="414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  <a:spcBef>
                <a:spcPct val="0"/>
              </a:spcBef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03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0" y="201270"/>
            <a:ext cx="4324435" cy="1155935"/>
          </a:xfrm>
          <a:custGeom>
            <a:avLst/>
            <a:gdLst/>
            <a:ahLst/>
            <a:cxnLst/>
            <a:rect r="r" b="b" t="t" l="l"/>
            <a:pathLst>
              <a:path h="1155935" w="4324435">
                <a:moveTo>
                  <a:pt x="0" y="0"/>
                </a:moveTo>
                <a:lnTo>
                  <a:pt x="4324435" y="0"/>
                </a:lnTo>
                <a:lnTo>
                  <a:pt x="4324435" y="1155935"/>
                </a:lnTo>
                <a:lnTo>
                  <a:pt x="0" y="11559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236861" b="-75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324435" y="193541"/>
            <a:ext cx="13271220" cy="1057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85"/>
              </a:lnSpc>
            </a:pPr>
            <a:r>
              <a:rPr lang="en-US" b="true" sz="5632" spc="270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FOUNDER </a:t>
            </a: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13815865" y="201270"/>
            <a:ext cx="3652985" cy="9644846"/>
          </a:xfrm>
          <a:custGeom>
            <a:avLst/>
            <a:gdLst/>
            <a:ahLst/>
            <a:cxnLst/>
            <a:rect r="r" b="b" t="t" l="l"/>
            <a:pathLst>
              <a:path h="9644846" w="3652985">
                <a:moveTo>
                  <a:pt x="3652985" y="0"/>
                </a:moveTo>
                <a:lnTo>
                  <a:pt x="0" y="0"/>
                </a:lnTo>
                <a:lnTo>
                  <a:pt x="0" y="9644847"/>
                </a:lnTo>
                <a:lnTo>
                  <a:pt x="3652985" y="9644847"/>
                </a:lnTo>
                <a:lnTo>
                  <a:pt x="3652985" y="0"/>
                </a:lnTo>
                <a:close/>
              </a:path>
            </a:pathLst>
          </a:custGeom>
          <a:blipFill>
            <a:blip r:embed="rId4">
              <a:alphaModFix amt="12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894779" y="2816675"/>
            <a:ext cx="9279254" cy="5370368"/>
          </a:xfrm>
          <a:custGeom>
            <a:avLst/>
            <a:gdLst/>
            <a:ahLst/>
            <a:cxnLst/>
            <a:rect r="r" b="b" t="t" l="l"/>
            <a:pathLst>
              <a:path h="5370368" w="9279254">
                <a:moveTo>
                  <a:pt x="0" y="0"/>
                </a:moveTo>
                <a:lnTo>
                  <a:pt x="9279254" y="0"/>
                </a:lnTo>
                <a:lnTo>
                  <a:pt x="9279254" y="5370369"/>
                </a:lnTo>
                <a:lnTo>
                  <a:pt x="0" y="5370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3815865" y="201270"/>
            <a:ext cx="3652985" cy="9644846"/>
          </a:xfrm>
          <a:custGeom>
            <a:avLst/>
            <a:gdLst/>
            <a:ahLst/>
            <a:cxnLst/>
            <a:rect r="r" b="b" t="t" l="l"/>
            <a:pathLst>
              <a:path h="9644846" w="3652985">
                <a:moveTo>
                  <a:pt x="3652985" y="0"/>
                </a:moveTo>
                <a:lnTo>
                  <a:pt x="0" y="0"/>
                </a:lnTo>
                <a:lnTo>
                  <a:pt x="0" y="9644847"/>
                </a:lnTo>
                <a:lnTo>
                  <a:pt x="3652985" y="9644847"/>
                </a:lnTo>
                <a:lnTo>
                  <a:pt x="3652985" y="0"/>
                </a:lnTo>
                <a:close/>
              </a:path>
            </a:pathLst>
          </a:custGeom>
          <a:blipFill>
            <a:blip r:embed="rId4">
              <a:alphaModFix amt="12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201270"/>
            <a:ext cx="4324435" cy="1155935"/>
          </a:xfrm>
          <a:custGeom>
            <a:avLst/>
            <a:gdLst/>
            <a:ahLst/>
            <a:cxnLst/>
            <a:rect r="r" b="b" t="t" l="l"/>
            <a:pathLst>
              <a:path h="1155935" w="4324435">
                <a:moveTo>
                  <a:pt x="0" y="0"/>
                </a:moveTo>
                <a:lnTo>
                  <a:pt x="4324435" y="0"/>
                </a:lnTo>
                <a:lnTo>
                  <a:pt x="4324435" y="1155935"/>
                </a:lnTo>
                <a:lnTo>
                  <a:pt x="0" y="11559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236861" b="-75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324435" y="203066"/>
            <a:ext cx="13271220" cy="898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25"/>
              </a:lnSpc>
            </a:pPr>
            <a:r>
              <a:rPr lang="en-US" b="true" sz="4732" spc="227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OPENCLAW-FUELED ORDERING FRENZY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618979" y="8914897"/>
            <a:ext cx="378172" cy="414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  <a:spcBef>
                <a:spcPct val="0"/>
              </a:spcBef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04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01270"/>
            <a:ext cx="4324435" cy="1155935"/>
          </a:xfrm>
          <a:custGeom>
            <a:avLst/>
            <a:gdLst/>
            <a:ahLst/>
            <a:cxnLst/>
            <a:rect r="r" b="b" t="t" l="l"/>
            <a:pathLst>
              <a:path h="1155935" w="4324435">
                <a:moveTo>
                  <a:pt x="0" y="0"/>
                </a:moveTo>
                <a:lnTo>
                  <a:pt x="4324435" y="0"/>
                </a:lnTo>
                <a:lnTo>
                  <a:pt x="4324435" y="1155935"/>
                </a:lnTo>
                <a:lnTo>
                  <a:pt x="0" y="11559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236861" b="-751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3815865" y="201270"/>
            <a:ext cx="3652985" cy="9644846"/>
          </a:xfrm>
          <a:custGeom>
            <a:avLst/>
            <a:gdLst/>
            <a:ahLst/>
            <a:cxnLst/>
            <a:rect r="r" b="b" t="t" l="l"/>
            <a:pathLst>
              <a:path h="9644846" w="3652985">
                <a:moveTo>
                  <a:pt x="3652985" y="0"/>
                </a:moveTo>
                <a:lnTo>
                  <a:pt x="0" y="0"/>
                </a:lnTo>
                <a:lnTo>
                  <a:pt x="0" y="9644847"/>
                </a:lnTo>
                <a:lnTo>
                  <a:pt x="3652985" y="9644847"/>
                </a:lnTo>
                <a:lnTo>
                  <a:pt x="3652985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044914" y="2343502"/>
            <a:ext cx="8131991" cy="5099109"/>
            <a:chOff x="0" y="0"/>
            <a:chExt cx="2258886" cy="14164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58886" cy="1416419"/>
            </a:xfrm>
            <a:custGeom>
              <a:avLst/>
              <a:gdLst/>
              <a:ahLst/>
              <a:cxnLst/>
              <a:rect r="r" b="b" t="t" l="l"/>
              <a:pathLst>
                <a:path h="1416419" w="2258886">
                  <a:moveTo>
                    <a:pt x="0" y="0"/>
                  </a:moveTo>
                  <a:lnTo>
                    <a:pt x="2258886" y="0"/>
                  </a:lnTo>
                  <a:lnTo>
                    <a:pt x="2258886" y="1416419"/>
                  </a:lnTo>
                  <a:lnTo>
                    <a:pt x="0" y="1416419"/>
                  </a:lnTo>
                  <a:close/>
                </a:path>
              </a:pathLst>
            </a:custGeom>
            <a:solidFill>
              <a:srgbClr val="F4CCD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2258886" cy="14354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13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91945" y="2338408"/>
            <a:ext cx="8131991" cy="5099109"/>
            <a:chOff x="0" y="0"/>
            <a:chExt cx="2258886" cy="141641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58886" cy="1416419"/>
            </a:xfrm>
            <a:custGeom>
              <a:avLst/>
              <a:gdLst/>
              <a:ahLst/>
              <a:cxnLst/>
              <a:rect r="r" b="b" t="t" l="l"/>
              <a:pathLst>
                <a:path h="1416419" w="2258886">
                  <a:moveTo>
                    <a:pt x="0" y="0"/>
                  </a:moveTo>
                  <a:lnTo>
                    <a:pt x="2258886" y="0"/>
                  </a:lnTo>
                  <a:lnTo>
                    <a:pt x="2258886" y="1416419"/>
                  </a:lnTo>
                  <a:lnTo>
                    <a:pt x="0" y="1416419"/>
                  </a:lnTo>
                  <a:close/>
                </a:path>
              </a:pathLst>
            </a:custGeom>
            <a:solidFill>
              <a:srgbClr val="CCF4D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258886" cy="14354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13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470103" y="3667187"/>
            <a:ext cx="8132764" cy="2298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80623" indent="-390311" lvl="1">
              <a:lnSpc>
                <a:spcPts val="5813"/>
              </a:lnSpc>
              <a:buFont typeface="Arial"/>
              <a:buChar char="•"/>
            </a:pPr>
            <a:r>
              <a:rPr lang="en-US" b="true" sz="3615">
                <a:solidFill>
                  <a:srgbClr val="060606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Passive (Waits for input)</a:t>
            </a:r>
          </a:p>
          <a:p>
            <a:pPr algn="l" marL="780623" indent="-390311" lvl="1">
              <a:lnSpc>
                <a:spcPts val="5813"/>
              </a:lnSpc>
              <a:buFont typeface="Arial"/>
              <a:buChar char="•"/>
            </a:pPr>
            <a:r>
              <a:rPr lang="en-US" b="true" sz="3615" spc="115">
                <a:solidFill>
                  <a:srgbClr val="060606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Amnesic (Session-based memory)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41959" y="2789557"/>
            <a:ext cx="7135416" cy="713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b="true" sz="3800" spc="64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Standard LLM (e.g., ChatGPT)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021990" y="2789557"/>
            <a:ext cx="4088755" cy="729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b="true" sz="3900" spc="58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OpenClaw Agent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044914" y="3705287"/>
            <a:ext cx="8131991" cy="2810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7243" indent="-388622" lvl="1">
              <a:lnSpc>
                <a:spcPts val="5216"/>
              </a:lnSpc>
              <a:buFont typeface="Arial"/>
              <a:buChar char="•"/>
            </a:pPr>
            <a:r>
              <a:rPr lang="en-US" b="true" sz="3600" spc="133">
                <a:solidFill>
                  <a:srgbClr val="060606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Active (24/7 Operation)</a:t>
            </a:r>
          </a:p>
          <a:p>
            <a:pPr algn="l" marL="777243" indent="-388622" lvl="1">
              <a:lnSpc>
                <a:spcPts val="5216"/>
              </a:lnSpc>
              <a:buFont typeface="Arial"/>
              <a:buChar char="•"/>
            </a:pPr>
            <a:r>
              <a:rPr lang="en-US" b="true" sz="3600" spc="133">
                <a:solidFill>
                  <a:srgbClr val="060606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Persistent (Memory &amp; Habits)</a:t>
            </a:r>
          </a:p>
          <a:p>
            <a:pPr algn="l" marL="777243" indent="-388622" lvl="1">
              <a:lnSpc>
                <a:spcPts val="5216"/>
              </a:lnSpc>
              <a:buFont typeface="Arial"/>
              <a:buChar char="•"/>
            </a:pPr>
            <a:r>
              <a:rPr lang="en-US" b="true" sz="3600" spc="158">
                <a:solidFill>
                  <a:srgbClr val="060606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Action-Oriented (Screen </a:t>
            </a:r>
          </a:p>
          <a:p>
            <a:pPr algn="l">
              <a:lnSpc>
                <a:spcPts val="5216"/>
              </a:lnSpc>
            </a:pPr>
            <a:r>
              <a:rPr lang="en-US" b="true" sz="3600" spc="158">
                <a:solidFill>
                  <a:srgbClr val="060606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    </a:t>
            </a:r>
            <a:r>
              <a:rPr lang="en-US" b="true" sz="3600" spc="158">
                <a:solidFill>
                  <a:srgbClr val="060606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&amp; Browser </a:t>
            </a:r>
            <a:r>
              <a:rPr lang="en-US" b="true" sz="3600" spc="158">
                <a:solidFill>
                  <a:srgbClr val="060606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Control)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905685" y="193541"/>
            <a:ext cx="13271220" cy="1057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85"/>
              </a:lnSpc>
            </a:pPr>
            <a:r>
              <a:rPr lang="en-US" b="true" sz="5632" spc="270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BEYOND THE PASSIVE CHATBOT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13815865" y="201270"/>
            <a:ext cx="3652985" cy="9644846"/>
          </a:xfrm>
          <a:custGeom>
            <a:avLst/>
            <a:gdLst/>
            <a:ahLst/>
            <a:cxnLst/>
            <a:rect r="r" b="b" t="t" l="l"/>
            <a:pathLst>
              <a:path h="9644846" w="3652985">
                <a:moveTo>
                  <a:pt x="3652985" y="0"/>
                </a:moveTo>
                <a:lnTo>
                  <a:pt x="0" y="0"/>
                </a:lnTo>
                <a:lnTo>
                  <a:pt x="0" y="9644847"/>
                </a:lnTo>
                <a:lnTo>
                  <a:pt x="3652985" y="9644847"/>
                </a:lnTo>
                <a:lnTo>
                  <a:pt x="3652985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0" y="201270"/>
            <a:ext cx="4324435" cy="1155935"/>
          </a:xfrm>
          <a:custGeom>
            <a:avLst/>
            <a:gdLst/>
            <a:ahLst/>
            <a:cxnLst/>
            <a:rect r="r" b="b" t="t" l="l"/>
            <a:pathLst>
              <a:path h="1155935" w="4324435">
                <a:moveTo>
                  <a:pt x="0" y="0"/>
                </a:moveTo>
                <a:lnTo>
                  <a:pt x="4324435" y="0"/>
                </a:lnTo>
                <a:lnTo>
                  <a:pt x="4324435" y="1155935"/>
                </a:lnTo>
                <a:lnTo>
                  <a:pt x="0" y="11559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236861" b="-751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6618979" y="8914897"/>
            <a:ext cx="378172" cy="414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  <a:spcBef>
                <a:spcPct val="0"/>
              </a:spcBef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05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3814275" y="201270"/>
            <a:ext cx="3652985" cy="9644846"/>
          </a:xfrm>
          <a:custGeom>
            <a:avLst/>
            <a:gdLst/>
            <a:ahLst/>
            <a:cxnLst/>
            <a:rect r="r" b="b" t="t" l="l"/>
            <a:pathLst>
              <a:path h="9644846" w="3652985">
                <a:moveTo>
                  <a:pt x="3652985" y="0"/>
                </a:moveTo>
                <a:lnTo>
                  <a:pt x="0" y="0"/>
                </a:lnTo>
                <a:lnTo>
                  <a:pt x="0" y="9644847"/>
                </a:lnTo>
                <a:lnTo>
                  <a:pt x="3652985" y="9644847"/>
                </a:lnTo>
                <a:lnTo>
                  <a:pt x="3652985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226921" y="1534711"/>
            <a:ext cx="9349228" cy="8021867"/>
          </a:xfrm>
          <a:custGeom>
            <a:avLst/>
            <a:gdLst/>
            <a:ahLst/>
            <a:cxnLst/>
            <a:rect r="r" b="b" t="t" l="l"/>
            <a:pathLst>
              <a:path h="8021867" w="9349228">
                <a:moveTo>
                  <a:pt x="0" y="0"/>
                </a:moveTo>
                <a:lnTo>
                  <a:pt x="9349229" y="0"/>
                </a:lnTo>
                <a:lnTo>
                  <a:pt x="9349229" y="8021868"/>
                </a:lnTo>
                <a:lnTo>
                  <a:pt x="0" y="80218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6327" t="-31654" r="-56018" b="-6474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73860" y="2544013"/>
            <a:ext cx="2013347" cy="453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INPUT LAYER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26767" y="5141287"/>
            <a:ext cx="3431232" cy="520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47"/>
              </a:lnSpc>
            </a:pPr>
            <a:r>
              <a:rPr lang="en-US" b="true" sz="2748" spc="19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THE AGENT LOOP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93505" y="8119313"/>
            <a:ext cx="2342257" cy="453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400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OUTPUT LAYER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678322" y="5488495"/>
            <a:ext cx="238125" cy="251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62"/>
              </a:lnSpc>
            </a:pPr>
            <a:r>
              <a:rPr lang="en-US" sz="1330">
                <a:solidFill>
                  <a:srgbClr val="BAE7F5"/>
                </a:solidFill>
                <a:latin typeface="Arial MT Pro"/>
                <a:ea typeface="Arial MT Pro"/>
                <a:cs typeface="Arial MT Pro"/>
                <a:sym typeface="Arial MT Pro"/>
              </a:rPr>
              <a:t>TS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0" y="201270"/>
            <a:ext cx="4324435" cy="1155935"/>
          </a:xfrm>
          <a:custGeom>
            <a:avLst/>
            <a:gdLst/>
            <a:ahLst/>
            <a:cxnLst/>
            <a:rect r="r" b="b" t="t" l="l"/>
            <a:pathLst>
              <a:path h="1155935" w="4324435">
                <a:moveTo>
                  <a:pt x="0" y="0"/>
                </a:moveTo>
                <a:lnTo>
                  <a:pt x="4324435" y="0"/>
                </a:lnTo>
                <a:lnTo>
                  <a:pt x="4324435" y="1155935"/>
                </a:lnTo>
                <a:lnTo>
                  <a:pt x="0" y="11559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236861" b="-751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197630" y="163188"/>
            <a:ext cx="12799521" cy="1023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04"/>
              </a:lnSpc>
            </a:pPr>
            <a:r>
              <a:rPr lang="en-US" b="true" sz="5431" spc="260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HOW IT WORKS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618979" y="8914897"/>
            <a:ext cx="378172" cy="414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  <a:spcBef>
                <a:spcPct val="0"/>
              </a:spcBef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06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324435" y="210296"/>
            <a:ext cx="12799521" cy="1023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04"/>
              </a:lnSpc>
            </a:pPr>
            <a:r>
              <a:rPr lang="en-US" b="true" sz="5431" spc="260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HOW TO DOWNLOAD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0" y="201270"/>
            <a:ext cx="4324435" cy="1155935"/>
          </a:xfrm>
          <a:custGeom>
            <a:avLst/>
            <a:gdLst/>
            <a:ahLst/>
            <a:cxnLst/>
            <a:rect r="r" b="b" t="t" l="l"/>
            <a:pathLst>
              <a:path h="1155935" w="4324435">
                <a:moveTo>
                  <a:pt x="0" y="0"/>
                </a:moveTo>
                <a:lnTo>
                  <a:pt x="4324435" y="0"/>
                </a:lnTo>
                <a:lnTo>
                  <a:pt x="4324435" y="1155935"/>
                </a:lnTo>
                <a:lnTo>
                  <a:pt x="0" y="11559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236861" b="-75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400" y="353670"/>
            <a:ext cx="4324435" cy="1155935"/>
          </a:xfrm>
          <a:custGeom>
            <a:avLst/>
            <a:gdLst/>
            <a:ahLst/>
            <a:cxnLst/>
            <a:rect r="r" b="b" t="t" l="l"/>
            <a:pathLst>
              <a:path h="1155935" w="4324435">
                <a:moveTo>
                  <a:pt x="0" y="0"/>
                </a:moveTo>
                <a:lnTo>
                  <a:pt x="4324435" y="0"/>
                </a:lnTo>
                <a:lnTo>
                  <a:pt x="4324435" y="1155935"/>
                </a:lnTo>
                <a:lnTo>
                  <a:pt x="0" y="11559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236861" b="-75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6618979" y="8914897"/>
            <a:ext cx="378172" cy="414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  <a:spcBef>
                <a:spcPct val="0"/>
              </a:spcBef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07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54740" y="1577256"/>
            <a:ext cx="16342411" cy="7088585"/>
          </a:xfrm>
          <a:custGeom>
            <a:avLst/>
            <a:gdLst/>
            <a:ahLst/>
            <a:cxnLst/>
            <a:rect r="r" b="b" t="t" l="l"/>
            <a:pathLst>
              <a:path h="7088585" w="16342411">
                <a:moveTo>
                  <a:pt x="0" y="0"/>
                </a:moveTo>
                <a:lnTo>
                  <a:pt x="16342411" y="0"/>
                </a:lnTo>
                <a:lnTo>
                  <a:pt x="16342411" y="7088585"/>
                </a:lnTo>
                <a:lnTo>
                  <a:pt x="0" y="70885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2502971" y="299126"/>
            <a:ext cx="3652985" cy="9644846"/>
          </a:xfrm>
          <a:custGeom>
            <a:avLst/>
            <a:gdLst/>
            <a:ahLst/>
            <a:cxnLst/>
            <a:rect r="r" b="b" t="t" l="l"/>
            <a:pathLst>
              <a:path h="9644846" w="3652985">
                <a:moveTo>
                  <a:pt x="3652985" y="0"/>
                </a:moveTo>
                <a:lnTo>
                  <a:pt x="0" y="0"/>
                </a:lnTo>
                <a:lnTo>
                  <a:pt x="0" y="9644846"/>
                </a:lnTo>
                <a:lnTo>
                  <a:pt x="3652985" y="9644846"/>
                </a:lnTo>
                <a:lnTo>
                  <a:pt x="3652985" y="0"/>
                </a:lnTo>
                <a:close/>
              </a:path>
            </a:pathLst>
          </a:custGeom>
          <a:blipFill>
            <a:blip r:embed="rId4">
              <a:alphaModFix amt="12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400" y="353670"/>
            <a:ext cx="4324435" cy="1155935"/>
          </a:xfrm>
          <a:custGeom>
            <a:avLst/>
            <a:gdLst/>
            <a:ahLst/>
            <a:cxnLst/>
            <a:rect r="r" b="b" t="t" l="l"/>
            <a:pathLst>
              <a:path h="1155935" w="4324435">
                <a:moveTo>
                  <a:pt x="0" y="0"/>
                </a:moveTo>
                <a:lnTo>
                  <a:pt x="4324435" y="0"/>
                </a:lnTo>
                <a:lnTo>
                  <a:pt x="4324435" y="1155935"/>
                </a:lnTo>
                <a:lnTo>
                  <a:pt x="0" y="11559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236861" b="-75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6618979" y="8914897"/>
            <a:ext cx="378172" cy="414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  <a:spcBef>
                <a:spcPct val="0"/>
              </a:spcBef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08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618979" y="8914897"/>
            <a:ext cx="378172" cy="414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  <a:spcBef>
                <a:spcPct val="0"/>
              </a:spcBef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09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691172" y="534988"/>
            <a:ext cx="8348960" cy="795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b="true" sz="4700">
                <a:solidFill>
                  <a:srgbClr val="212120"/>
                </a:solidFill>
                <a:latin typeface="Inter Bold"/>
                <a:ea typeface="Inter Bold"/>
                <a:cs typeface="Inter Bold"/>
                <a:sym typeface="Inter Bold"/>
              </a:rPr>
              <a:t>Step 3: Installation &amp; Ignition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84350" y="1960836"/>
            <a:ext cx="6122343" cy="2337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07"/>
              </a:lnSpc>
            </a:pPr>
            <a:r>
              <a:rPr lang="en-US" b="true" sz="2865">
                <a:solidFill>
                  <a:srgbClr val="212120"/>
                </a:solidFill>
                <a:latin typeface="Inter Bold"/>
                <a:ea typeface="Inter Bold"/>
                <a:cs typeface="Inter Bold"/>
                <a:sym typeface="Inter Bold"/>
              </a:rPr>
              <a:t>Ignition Keys</a:t>
            </a:r>
          </a:p>
          <a:p>
            <a:pPr algn="l" marL="618571" indent="-309286" lvl="1">
              <a:lnSpc>
                <a:spcPts val="3707"/>
              </a:lnSpc>
              <a:buFont typeface="Arial"/>
              <a:buChar char="•"/>
            </a:pPr>
            <a:r>
              <a:rPr lang="en-US" b="true" sz="2865">
                <a:solidFill>
                  <a:srgbClr val="212120"/>
                </a:solidFill>
                <a:latin typeface="Inter Bold"/>
                <a:ea typeface="Inter Bold"/>
                <a:cs typeface="Inter Bold"/>
                <a:sym typeface="Inter Bold"/>
              </a:rPr>
              <a:t>Inter chinse Ignition keys</a:t>
            </a:r>
          </a:p>
          <a:p>
            <a:pPr algn="l" marL="618571" indent="-309286" lvl="1">
              <a:lnSpc>
                <a:spcPts val="3707"/>
              </a:lnSpc>
              <a:buFont typeface="Arial"/>
              <a:buChar char="•"/>
            </a:pPr>
            <a:r>
              <a:rPr lang="en-US" b="true" sz="2865">
                <a:solidFill>
                  <a:srgbClr val="212120"/>
                </a:solidFill>
                <a:latin typeface="Inter Bold"/>
                <a:ea typeface="Inter Bold"/>
                <a:cs typeface="Inter Bold"/>
                <a:sym typeface="Inter Bold"/>
              </a:rPr>
              <a:t>Inter </a:t>
            </a:r>
            <a:r>
              <a:rPr lang="en-US" b="true" sz="2865">
                <a:solidFill>
                  <a:srgbClr val="212120"/>
                </a:solidFill>
                <a:latin typeface="Inter Bold"/>
                <a:ea typeface="Inter Bold"/>
                <a:cs typeface="Inter Bold"/>
                <a:sym typeface="Inter Bold"/>
              </a:rPr>
              <a:t>storad code keys</a:t>
            </a:r>
          </a:p>
          <a:p>
            <a:pPr algn="l" marL="618571" indent="-309286" lvl="1">
              <a:lnSpc>
                <a:spcPts val="3707"/>
              </a:lnSpc>
              <a:buFont typeface="Arial"/>
              <a:buChar char="•"/>
            </a:pPr>
            <a:r>
              <a:rPr lang="en-US" b="true" sz="2865">
                <a:solidFill>
                  <a:srgbClr val="212120"/>
                </a:solidFill>
                <a:latin typeface="Inter Bold"/>
                <a:ea typeface="Inter Bold"/>
                <a:cs typeface="Inter Bold"/>
                <a:sym typeface="Inter Bold"/>
              </a:rPr>
              <a:t>Inter streamwhere promp keys</a:t>
            </a:r>
          </a:p>
          <a:p>
            <a:pPr algn="l" marL="618571" indent="-309286" lvl="1">
              <a:lnSpc>
                <a:spcPts val="3707"/>
              </a:lnSpc>
              <a:buFont typeface="Arial"/>
              <a:buChar char="•"/>
            </a:pPr>
            <a:r>
              <a:rPr lang="en-US" b="true" sz="2865">
                <a:solidFill>
                  <a:srgbClr val="212120"/>
                </a:solidFill>
                <a:latin typeface="Inter Bold"/>
                <a:ea typeface="Inter Bold"/>
                <a:cs typeface="Inter Bold"/>
                <a:sym typeface="Inter Bold"/>
              </a:rPr>
              <a:t>Inter land preparation keys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19944" y="4689475"/>
            <a:ext cx="1928812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b="true" sz="2299">
                <a:solidFill>
                  <a:srgbClr val="212120"/>
                </a:solidFill>
                <a:latin typeface="Inter Bold"/>
                <a:ea typeface="Inter Bold"/>
                <a:cs typeface="Inter Bold"/>
                <a:sym typeface="Inter Bold"/>
              </a:rPr>
              <a:t>1. Install Core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75360" y="5315902"/>
            <a:ext cx="6335018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b="true" sz="2199">
                <a:solidFill>
                  <a:srgbClr val="C6C7C9"/>
                </a:solidFill>
                <a:latin typeface="Inter Bold"/>
                <a:ea typeface="Inter Bold"/>
                <a:cs typeface="Inter Bold"/>
                <a:sym typeface="Inter Bold"/>
              </a:rPr>
              <a:t>curl -fsSL https://openclaw.ai/install.sh | bash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48283" y="6137275"/>
            <a:ext cx="2491234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b="true" sz="2399">
                <a:solidFill>
                  <a:srgbClr val="212120"/>
                </a:solidFill>
                <a:latin typeface="Inter Bold"/>
                <a:ea typeface="Inter Bold"/>
                <a:cs typeface="Inter Bold"/>
                <a:sym typeface="Inter Bold"/>
              </a:rPr>
              <a:t>2. Start Gateway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75360" y="6760845"/>
            <a:ext cx="2453729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b="true" sz="2099">
                <a:solidFill>
                  <a:srgbClr val="C6C7C9"/>
                </a:solidFill>
                <a:latin typeface="Inter Bold"/>
                <a:ea typeface="Inter Bold"/>
                <a:cs typeface="Inter Bold"/>
                <a:sym typeface="Inter Bold"/>
              </a:rPr>
              <a:t>openclaw gateway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84796" y="7635875"/>
            <a:ext cx="2481709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b="true" sz="2299">
                <a:solidFill>
                  <a:srgbClr val="212120"/>
                </a:solidFill>
                <a:latin typeface="Inter Bold"/>
                <a:ea typeface="Inter Bold"/>
                <a:cs typeface="Inter Bold"/>
                <a:sym typeface="Inter Bold"/>
              </a:rPr>
              <a:t>3. Control Center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75360" y="8244205"/>
            <a:ext cx="1671489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b="true" sz="2099">
                <a:solidFill>
                  <a:srgbClr val="C6C7C9"/>
                </a:solidFill>
                <a:latin typeface="Inter Bold"/>
                <a:ea typeface="Inter Bold"/>
                <a:cs typeface="Inter Bold"/>
                <a:sym typeface="Inter Bold"/>
              </a:rPr>
              <a:t>openclaw tui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25173" y="2984499"/>
            <a:ext cx="2105025" cy="290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D0D8D1"/>
                </a:solidFill>
                <a:latin typeface="Barlow Medium"/>
                <a:ea typeface="Barlow Medium"/>
                <a:cs typeface="Barlow Medium"/>
                <a:sym typeface="Barlow Medium"/>
              </a:rPr>
              <a:t>System Status: Online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093411" y="3486149"/>
            <a:ext cx="1390650" cy="290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AEC3B0"/>
                </a:solidFill>
                <a:latin typeface="Inter"/>
                <a:ea typeface="Inter"/>
                <a:cs typeface="Inter"/>
                <a:sym typeface="Inter"/>
              </a:rPr>
              <a:t>Agents: 1 Idle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368090" y="4352925"/>
            <a:ext cx="85725" cy="141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9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914190" y="4356100"/>
            <a:ext cx="161925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X-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224003" y="4400550"/>
            <a:ext cx="76200" cy="125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"/>
              </a:lnSpc>
            </a:pPr>
            <a:r>
              <a:rPr lang="en-US" sz="699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8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908215" y="4340225"/>
            <a:ext cx="219075" cy="191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2%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693527" y="4572000"/>
            <a:ext cx="400050" cy="148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9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A 8% 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216065" y="4591050"/>
            <a:ext cx="104775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0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920915" y="4572000"/>
            <a:ext cx="180975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83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5595603" y="4578350"/>
            <a:ext cx="76200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644315" y="4794250"/>
            <a:ext cx="219075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2 R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342815" y="4806950"/>
            <a:ext cx="66675" cy="108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"/>
              </a:lnSpc>
            </a:pPr>
            <a:r>
              <a:rPr lang="en-US" sz="6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9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604877" y="4759325"/>
            <a:ext cx="209550" cy="191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D ]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214478" y="4781550"/>
            <a:ext cx="95250" cy="148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900">
                <a:solidFill>
                  <a:srgbClr val="465F47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4893928" y="4781550"/>
            <a:ext cx="209550" cy="148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9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2 H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4220828" y="5010150"/>
            <a:ext cx="95250" cy="148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9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9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123740" y="5178425"/>
            <a:ext cx="238125" cy="207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J 2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945814" y="5410200"/>
            <a:ext cx="104775" cy="108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"/>
              </a:lnSpc>
            </a:pPr>
            <a:r>
              <a:rPr lang="en-US" sz="6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17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730165" y="5429250"/>
            <a:ext cx="104775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232792" y="5635629"/>
            <a:ext cx="171450" cy="141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a 6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634915" y="5645150"/>
            <a:ext cx="142875" cy="148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9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-2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0555289" y="5848350"/>
            <a:ext cx="200025" cy="148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9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# B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642852" y="5864225"/>
            <a:ext cx="152400" cy="141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84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4993940" y="5857875"/>
            <a:ext cx="200025" cy="156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0"/>
              </a:lnSpc>
            </a:pPr>
            <a:r>
              <a:rPr lang="en-US" sz="95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k 0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579352" y="6115050"/>
            <a:ext cx="114300" cy="125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"/>
              </a:lnSpc>
            </a:pPr>
            <a:r>
              <a:rPr lang="en-US" sz="699">
                <a:solidFill>
                  <a:srgbClr val="81857F"/>
                </a:solidFill>
                <a:latin typeface="Inter"/>
                <a:ea typeface="Inter"/>
                <a:cs typeface="Inter"/>
                <a:sym typeface="Inter"/>
              </a:rPr>
              <a:t>IN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4401803" y="6054725"/>
            <a:ext cx="266700" cy="191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0-6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6143290" y="5864225"/>
            <a:ext cx="857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sz="75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8</a:t>
            </a:r>
          </a:p>
          <a:p>
            <a:pPr algn="just">
              <a:lnSpc>
                <a:spcPts val="1200"/>
              </a:lnSpc>
            </a:pPr>
            <a:r>
              <a:rPr lang="en-US" sz="75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b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9875839" y="6292850"/>
            <a:ext cx="200025" cy="148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9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g Y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0580689" y="6305550"/>
            <a:ext cx="161925" cy="148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9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&amp;a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1064877" y="6308725"/>
            <a:ext cx="171450" cy="141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: M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4385928" y="6305550"/>
            <a:ext cx="285750" cy="148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9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T = -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9896477" y="6511925"/>
            <a:ext cx="171450" cy="141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x P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1776077" y="6508750"/>
            <a:ext cx="95250" cy="148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9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6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4608178" y="6467475"/>
            <a:ext cx="552450" cy="224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9"/>
              </a:lnSpc>
            </a:pPr>
            <a:r>
              <a:rPr lang="en-US" sz="1299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&amp;H &amp; T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0555289" y="6724650"/>
            <a:ext cx="200025" cy="148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900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= 3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1061702" y="6724650"/>
            <a:ext cx="190500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- L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3319127" y="6718300"/>
            <a:ext cx="133350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638765"/>
                </a:solidFill>
                <a:latin typeface="Inter"/>
                <a:ea typeface="Inter"/>
                <a:cs typeface="Inter"/>
                <a:sym typeface="Inter"/>
              </a:rPr>
              <a:t>.9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1509377" y="6965950"/>
            <a:ext cx="57150" cy="92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"/>
              </a:lnSpc>
            </a:pPr>
            <a:r>
              <a:rPr lang="en-US" sz="5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7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9378553" y="7931749"/>
            <a:ext cx="6739533" cy="889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1"/>
              </a:lnSpc>
            </a:pPr>
            <a:r>
              <a:rPr lang="en-US" b="true" sz="2889">
                <a:solidFill>
                  <a:srgbClr val="212120"/>
                </a:solidFill>
                <a:latin typeface="Inter Bold"/>
                <a:ea typeface="Inter Bold"/>
                <a:cs typeface="Inter Bold"/>
                <a:sym typeface="Inter Bold"/>
              </a:rPr>
              <a:t>Once the TUI is running, your agent is</a:t>
            </a:r>
          </a:p>
          <a:p>
            <a:pPr algn="l">
              <a:lnSpc>
                <a:spcPts val="3511"/>
              </a:lnSpc>
            </a:pPr>
            <a:r>
              <a:rPr lang="en-US" b="true" sz="2889">
                <a:solidFill>
                  <a:srgbClr val="212120"/>
                </a:solidFill>
                <a:latin typeface="Inter Bold"/>
                <a:ea typeface="Inter Bold"/>
                <a:cs typeface="Inter Bold"/>
                <a:sym typeface="Inter Bold"/>
              </a:rPr>
              <a:t>awake and listening.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6618979" y="8914897"/>
            <a:ext cx="378172" cy="414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  <a:spcBef>
                <a:spcPct val="0"/>
              </a:spcBef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10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618979" y="8914897"/>
            <a:ext cx="378172" cy="414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  <a:spcBef>
                <a:spcPct val="0"/>
              </a:spcBef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11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5982367" y="9236616"/>
            <a:ext cx="1016141" cy="516984"/>
          </a:xfrm>
          <a:custGeom>
            <a:avLst/>
            <a:gdLst/>
            <a:ahLst/>
            <a:cxnLst/>
            <a:rect r="r" b="b" t="t" l="l"/>
            <a:pathLst>
              <a:path h="516984" w="1016141">
                <a:moveTo>
                  <a:pt x="0" y="0"/>
                </a:moveTo>
                <a:lnTo>
                  <a:pt x="1016141" y="0"/>
                </a:lnTo>
                <a:lnTo>
                  <a:pt x="1016141" y="516984"/>
                </a:lnTo>
                <a:lnTo>
                  <a:pt x="0" y="5169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6618979" y="8914897"/>
            <a:ext cx="378172" cy="414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  <a:spcBef>
                <a:spcPct val="0"/>
              </a:spcBef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12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618979" y="8914897"/>
            <a:ext cx="378172" cy="414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  <a:spcBef>
                <a:spcPct val="0"/>
              </a:spcBef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13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5982367" y="9236616"/>
            <a:ext cx="1016141" cy="516984"/>
          </a:xfrm>
          <a:custGeom>
            <a:avLst/>
            <a:gdLst/>
            <a:ahLst/>
            <a:cxnLst/>
            <a:rect r="r" b="b" t="t" l="l"/>
            <a:pathLst>
              <a:path h="516984" w="1016141">
                <a:moveTo>
                  <a:pt x="0" y="0"/>
                </a:moveTo>
                <a:lnTo>
                  <a:pt x="1016141" y="0"/>
                </a:lnTo>
                <a:lnTo>
                  <a:pt x="1016141" y="516984"/>
                </a:lnTo>
                <a:lnTo>
                  <a:pt x="0" y="5169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6618979" y="8914897"/>
            <a:ext cx="378172" cy="414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  <a:spcBef>
                <a:spcPct val="0"/>
              </a:spcBef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14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4974916" y="9165144"/>
            <a:ext cx="2493934" cy="588456"/>
          </a:xfrm>
          <a:custGeom>
            <a:avLst/>
            <a:gdLst/>
            <a:ahLst/>
            <a:cxnLst/>
            <a:rect r="r" b="b" t="t" l="l"/>
            <a:pathLst>
              <a:path h="588456" w="2493934">
                <a:moveTo>
                  <a:pt x="0" y="0"/>
                </a:moveTo>
                <a:lnTo>
                  <a:pt x="2493934" y="0"/>
                </a:lnTo>
                <a:lnTo>
                  <a:pt x="2493934" y="588456"/>
                </a:lnTo>
                <a:lnTo>
                  <a:pt x="0" y="588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6618979" y="8914897"/>
            <a:ext cx="378172" cy="414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  <a:spcBef>
                <a:spcPct val="0"/>
              </a:spcBef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15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5982367" y="9236616"/>
            <a:ext cx="1016141" cy="516984"/>
          </a:xfrm>
          <a:custGeom>
            <a:avLst/>
            <a:gdLst/>
            <a:ahLst/>
            <a:cxnLst/>
            <a:rect r="r" b="b" t="t" l="l"/>
            <a:pathLst>
              <a:path h="516984" w="1016141">
                <a:moveTo>
                  <a:pt x="0" y="0"/>
                </a:moveTo>
                <a:lnTo>
                  <a:pt x="1016141" y="0"/>
                </a:lnTo>
                <a:lnTo>
                  <a:pt x="1016141" y="516984"/>
                </a:lnTo>
                <a:lnTo>
                  <a:pt x="0" y="5169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6618979" y="8914897"/>
            <a:ext cx="378172" cy="414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  <a:spcBef>
                <a:spcPct val="0"/>
              </a:spcBef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16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>
              <a:hlinkClick r:id="rId2" tooltip="https://steipete.me/posts/2026/openclaw"/>
            </p:cNvPr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878298" y="8747365"/>
            <a:ext cx="378172" cy="414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3"/>
              </a:lnSpc>
              <a:spcBef>
                <a:spcPct val="0"/>
              </a:spcBef>
            </a:pPr>
            <a:r>
              <a:rPr lang="en-US" b="true" sz="2400" spc="105">
                <a:solidFill>
                  <a:srgbClr val="C41919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17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75502" y="0"/>
            <a:ext cx="18919634" cy="9753600"/>
          </a:xfrm>
          <a:custGeom>
            <a:avLst/>
            <a:gdLst/>
            <a:ahLst/>
            <a:cxnLst/>
            <a:rect r="r" b="b" t="t" l="l"/>
            <a:pathLst>
              <a:path h="9753600" w="18919634">
                <a:moveTo>
                  <a:pt x="0" y="0"/>
                </a:moveTo>
                <a:lnTo>
                  <a:pt x="18919634" y="0"/>
                </a:lnTo>
                <a:lnTo>
                  <a:pt x="18919634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672391" y="1690154"/>
            <a:ext cx="10401875" cy="5302290"/>
          </a:xfrm>
          <a:custGeom>
            <a:avLst/>
            <a:gdLst/>
            <a:ahLst/>
            <a:cxnLst/>
            <a:rect r="r" b="b" t="t" l="l"/>
            <a:pathLst>
              <a:path h="5302290" w="10401875">
                <a:moveTo>
                  <a:pt x="0" y="0"/>
                </a:moveTo>
                <a:lnTo>
                  <a:pt x="10401875" y="0"/>
                </a:lnTo>
                <a:lnTo>
                  <a:pt x="10401875" y="5302289"/>
                </a:lnTo>
                <a:lnTo>
                  <a:pt x="0" y="53022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1999"/>
            </a:blip>
            <a:stretch>
              <a:fillRect l="-15760" t="0" r="-15760" b="0"/>
            </a:stretch>
          </a:blipFill>
          <a:ln cap="sq">
            <a:noFill/>
            <a:prstDash val="dash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0136007" y="3061554"/>
            <a:ext cx="6535608" cy="5890217"/>
          </a:xfrm>
          <a:custGeom>
            <a:avLst/>
            <a:gdLst/>
            <a:ahLst/>
            <a:cxnLst/>
            <a:rect r="r" b="b" t="t" l="l"/>
            <a:pathLst>
              <a:path h="5890217" w="6535608">
                <a:moveTo>
                  <a:pt x="0" y="0"/>
                </a:moveTo>
                <a:lnTo>
                  <a:pt x="6535608" y="0"/>
                </a:lnTo>
                <a:lnTo>
                  <a:pt x="6535608" y="5890217"/>
                </a:lnTo>
                <a:lnTo>
                  <a:pt x="0" y="5890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907619" y="1224628"/>
            <a:ext cx="14918454" cy="2280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51"/>
              </a:lnSpc>
            </a:pPr>
            <a:r>
              <a:rPr lang="en-US" b="true" sz="6927" spc="187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Thank you for your listening!</a:t>
            </a:r>
          </a:p>
          <a:p>
            <a:pPr algn="l">
              <a:lnSpc>
                <a:spcPts val="8651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212558" y="6791568"/>
            <a:ext cx="4631978" cy="1751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b="true" sz="2299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Lily Tan</a:t>
            </a:r>
          </a:p>
          <a:p>
            <a:pPr algn="l">
              <a:lnSpc>
                <a:spcPts val="3219"/>
              </a:lnSpc>
            </a:pPr>
            <a:r>
              <a:rPr lang="en-US" b="true" sz="2299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College of Education</a:t>
            </a:r>
          </a:p>
          <a:p>
            <a:pPr algn="l">
              <a:lnSpc>
                <a:spcPts val="3219"/>
              </a:lnSpc>
            </a:pPr>
            <a:r>
              <a:rPr lang="en-US" b="true" sz="2299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Learning Design and Technology</a:t>
            </a:r>
          </a:p>
          <a:p>
            <a:pPr algn="l">
              <a:lnSpc>
                <a:spcPts val="3219"/>
              </a:lnSpc>
            </a:pPr>
            <a:r>
              <a:rPr lang="en-US" b="true" sz="2299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tyaling@purdue.edu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844536" y="5949513"/>
            <a:ext cx="4614967" cy="104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b="true" sz="3200" i="true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Scan me for future questions!</a:t>
            </a:r>
          </a:p>
        </p:txBody>
      </p:sp>
      <p:grpSp>
        <p:nvGrpSpPr>
          <p:cNvPr name="Group 8" id="8"/>
          <p:cNvGrpSpPr/>
          <p:nvPr/>
        </p:nvGrpSpPr>
        <p:grpSpPr>
          <a:xfrm rot="-1805602">
            <a:off x="7271258" y="3691888"/>
            <a:ext cx="2449907" cy="1294953"/>
            <a:chOff x="0" y="0"/>
            <a:chExt cx="2370671" cy="125307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953770" y="16891"/>
              <a:ext cx="1370203" cy="1219200"/>
            </a:xfrm>
            <a:custGeom>
              <a:avLst/>
              <a:gdLst/>
              <a:ahLst/>
              <a:cxnLst/>
              <a:rect r="r" b="b" t="t" l="l"/>
              <a:pathLst>
                <a:path h="1219200" w="1370203">
                  <a:moveTo>
                    <a:pt x="1091184" y="1219200"/>
                  </a:moveTo>
                  <a:lnTo>
                    <a:pt x="752602" y="914400"/>
                  </a:lnTo>
                  <a:lnTo>
                    <a:pt x="907034" y="914400"/>
                  </a:lnTo>
                  <a:cubicBezTo>
                    <a:pt x="800227" y="376047"/>
                    <a:pt x="427101" y="0"/>
                    <a:pt x="0" y="0"/>
                  </a:cubicBezTo>
                  <a:lnTo>
                    <a:pt x="308737" y="0"/>
                  </a:lnTo>
                  <a:cubicBezTo>
                    <a:pt x="735965" y="0"/>
                    <a:pt x="1108964" y="376047"/>
                    <a:pt x="1215771" y="914400"/>
                  </a:cubicBezTo>
                  <a:lnTo>
                    <a:pt x="1370203" y="914400"/>
                  </a:lnTo>
                  <a:close/>
                </a:path>
              </a:pathLst>
            </a:custGeom>
            <a:solidFill>
              <a:srgbClr val="FFB1A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6891" y="16931"/>
              <a:ext cx="1091184" cy="1219160"/>
            </a:xfrm>
            <a:custGeom>
              <a:avLst/>
              <a:gdLst/>
              <a:ahLst/>
              <a:cxnLst/>
              <a:rect r="r" b="b" t="t" l="l"/>
              <a:pathLst>
                <a:path h="1219160" w="1091184">
                  <a:moveTo>
                    <a:pt x="1091184" y="16724"/>
                  </a:moveTo>
                  <a:cubicBezTo>
                    <a:pt x="639699" y="114895"/>
                    <a:pt x="308864" y="623403"/>
                    <a:pt x="308864" y="1219160"/>
                  </a:cubicBezTo>
                  <a:lnTo>
                    <a:pt x="0" y="1219160"/>
                  </a:lnTo>
                  <a:cubicBezTo>
                    <a:pt x="0" y="860639"/>
                    <a:pt x="121158" y="520406"/>
                    <a:pt x="331470" y="288758"/>
                  </a:cubicBezTo>
                  <a:cubicBezTo>
                    <a:pt x="541782" y="57110"/>
                    <a:pt x="819531" y="-42458"/>
                    <a:pt x="1091184" y="16724"/>
                  </a:cubicBezTo>
                  <a:close/>
                </a:path>
              </a:pathLst>
            </a:custGeom>
            <a:solidFill>
              <a:srgbClr val="CC8D8C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6891" y="16891"/>
              <a:ext cx="2307082" cy="1219200"/>
            </a:xfrm>
            <a:custGeom>
              <a:avLst/>
              <a:gdLst/>
              <a:ahLst/>
              <a:cxnLst/>
              <a:rect r="r" b="b" t="t" l="l"/>
              <a:pathLst>
                <a:path h="1219200" w="2307082">
                  <a:moveTo>
                    <a:pt x="1091184" y="16764"/>
                  </a:moveTo>
                  <a:cubicBezTo>
                    <a:pt x="639699" y="114935"/>
                    <a:pt x="308864" y="623443"/>
                    <a:pt x="308864" y="1219200"/>
                  </a:cubicBezTo>
                  <a:lnTo>
                    <a:pt x="0" y="1219200"/>
                  </a:lnTo>
                  <a:cubicBezTo>
                    <a:pt x="0" y="545846"/>
                    <a:pt x="419481" y="0"/>
                    <a:pt x="936752" y="0"/>
                  </a:cubicBezTo>
                  <a:lnTo>
                    <a:pt x="1245616" y="0"/>
                  </a:lnTo>
                  <a:cubicBezTo>
                    <a:pt x="1672844" y="0"/>
                    <a:pt x="2045843" y="376047"/>
                    <a:pt x="2152650" y="914400"/>
                  </a:cubicBezTo>
                  <a:lnTo>
                    <a:pt x="2307082" y="914400"/>
                  </a:lnTo>
                  <a:lnTo>
                    <a:pt x="2028063" y="1219200"/>
                  </a:lnTo>
                  <a:lnTo>
                    <a:pt x="1689481" y="914400"/>
                  </a:lnTo>
                  <a:lnTo>
                    <a:pt x="1843913" y="914400"/>
                  </a:lnTo>
                  <a:cubicBezTo>
                    <a:pt x="1737106" y="376047"/>
                    <a:pt x="1363980" y="0"/>
                    <a:pt x="936879" y="0"/>
                  </a:cubicBezTo>
                </a:path>
              </a:pathLst>
            </a:custGeom>
            <a:solidFill>
              <a:srgbClr val="CC8D8C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936879" y="0"/>
              <a:ext cx="1404005" cy="1253017"/>
            </a:xfrm>
            <a:custGeom>
              <a:avLst/>
              <a:gdLst/>
              <a:ahLst/>
              <a:cxnLst/>
              <a:rect r="r" b="b" t="t" l="l"/>
              <a:pathLst>
                <a:path h="1253017" w="1404005">
                  <a:moveTo>
                    <a:pt x="1096772" y="1248664"/>
                  </a:moveTo>
                  <a:lnTo>
                    <a:pt x="758190" y="943864"/>
                  </a:lnTo>
                  <a:cubicBezTo>
                    <a:pt x="752983" y="939165"/>
                    <a:pt x="751205" y="931799"/>
                    <a:pt x="753745" y="925195"/>
                  </a:cubicBezTo>
                  <a:cubicBezTo>
                    <a:pt x="756285" y="918591"/>
                    <a:pt x="762508" y="914273"/>
                    <a:pt x="769493" y="914273"/>
                  </a:cubicBezTo>
                  <a:lnTo>
                    <a:pt x="923925" y="914273"/>
                  </a:lnTo>
                  <a:lnTo>
                    <a:pt x="923925" y="931164"/>
                  </a:lnTo>
                  <a:lnTo>
                    <a:pt x="907288" y="934466"/>
                  </a:lnTo>
                  <a:cubicBezTo>
                    <a:pt x="801497" y="401193"/>
                    <a:pt x="433197" y="33909"/>
                    <a:pt x="16891" y="33909"/>
                  </a:cubicBezTo>
                  <a:cubicBezTo>
                    <a:pt x="7493" y="33909"/>
                    <a:pt x="0" y="26289"/>
                    <a:pt x="0" y="17018"/>
                  </a:cubicBezTo>
                  <a:cubicBezTo>
                    <a:pt x="0" y="7747"/>
                    <a:pt x="7493" y="0"/>
                    <a:pt x="16891" y="0"/>
                  </a:cubicBezTo>
                  <a:lnTo>
                    <a:pt x="325628" y="0"/>
                  </a:lnTo>
                  <a:lnTo>
                    <a:pt x="325628" y="16891"/>
                  </a:lnTo>
                  <a:lnTo>
                    <a:pt x="325628" y="0"/>
                  </a:lnTo>
                  <a:cubicBezTo>
                    <a:pt x="763651" y="0"/>
                    <a:pt x="1141603" y="384937"/>
                    <a:pt x="1249299" y="927989"/>
                  </a:cubicBezTo>
                  <a:lnTo>
                    <a:pt x="1232662" y="931291"/>
                  </a:lnTo>
                  <a:lnTo>
                    <a:pt x="1232662" y="914400"/>
                  </a:lnTo>
                  <a:lnTo>
                    <a:pt x="1387094" y="914400"/>
                  </a:lnTo>
                  <a:cubicBezTo>
                    <a:pt x="1393825" y="914400"/>
                    <a:pt x="1399921" y="918337"/>
                    <a:pt x="1402588" y="924560"/>
                  </a:cubicBezTo>
                  <a:cubicBezTo>
                    <a:pt x="1405255" y="930783"/>
                    <a:pt x="1404112" y="937895"/>
                    <a:pt x="1399540" y="942848"/>
                  </a:cubicBezTo>
                  <a:lnTo>
                    <a:pt x="1120521" y="1247521"/>
                  </a:lnTo>
                  <a:cubicBezTo>
                    <a:pt x="1114298" y="1254379"/>
                    <a:pt x="1103630" y="1254887"/>
                    <a:pt x="1096645" y="1248664"/>
                  </a:cubicBezTo>
                  <a:moveTo>
                    <a:pt x="1119251" y="1223518"/>
                  </a:moveTo>
                  <a:lnTo>
                    <a:pt x="1107948" y="1236091"/>
                  </a:lnTo>
                  <a:lnTo>
                    <a:pt x="1095502" y="1224661"/>
                  </a:lnTo>
                  <a:lnTo>
                    <a:pt x="1374521" y="919861"/>
                  </a:lnTo>
                  <a:lnTo>
                    <a:pt x="1386967" y="931291"/>
                  </a:lnTo>
                  <a:lnTo>
                    <a:pt x="1386967" y="948182"/>
                  </a:lnTo>
                  <a:lnTo>
                    <a:pt x="1232662" y="948182"/>
                  </a:lnTo>
                  <a:cubicBezTo>
                    <a:pt x="1224534" y="948182"/>
                    <a:pt x="1217676" y="942467"/>
                    <a:pt x="1216025" y="934593"/>
                  </a:cubicBezTo>
                  <a:cubicBezTo>
                    <a:pt x="1110234" y="401066"/>
                    <a:pt x="741934" y="33782"/>
                    <a:pt x="325628" y="33782"/>
                  </a:cubicBezTo>
                  <a:lnTo>
                    <a:pt x="325628" y="16891"/>
                  </a:lnTo>
                  <a:lnTo>
                    <a:pt x="325628" y="33909"/>
                  </a:lnTo>
                  <a:lnTo>
                    <a:pt x="16891" y="33909"/>
                  </a:lnTo>
                  <a:lnTo>
                    <a:pt x="16891" y="16891"/>
                  </a:lnTo>
                  <a:lnTo>
                    <a:pt x="16891" y="0"/>
                  </a:lnTo>
                  <a:cubicBezTo>
                    <a:pt x="454914" y="0"/>
                    <a:pt x="832866" y="384937"/>
                    <a:pt x="940562" y="927989"/>
                  </a:cubicBezTo>
                  <a:cubicBezTo>
                    <a:pt x="941578" y="932942"/>
                    <a:pt x="940308" y="938149"/>
                    <a:pt x="937006" y="942086"/>
                  </a:cubicBezTo>
                  <a:cubicBezTo>
                    <a:pt x="933704" y="946023"/>
                    <a:pt x="929005" y="948309"/>
                    <a:pt x="923925" y="948309"/>
                  </a:cubicBezTo>
                  <a:lnTo>
                    <a:pt x="769493" y="948309"/>
                  </a:lnTo>
                  <a:lnTo>
                    <a:pt x="769493" y="931291"/>
                  </a:lnTo>
                  <a:lnTo>
                    <a:pt x="780796" y="918718"/>
                  </a:lnTo>
                  <a:lnTo>
                    <a:pt x="1119378" y="1223518"/>
                  </a:lnTo>
                  <a:close/>
                </a:path>
              </a:pathLst>
            </a:custGeom>
            <a:solidFill>
              <a:srgbClr val="1C334E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-23"/>
              <a:ext cx="1125095" cy="1253007"/>
            </a:xfrm>
            <a:custGeom>
              <a:avLst/>
              <a:gdLst/>
              <a:ahLst/>
              <a:cxnLst/>
              <a:rect r="r" b="b" t="t" l="l"/>
              <a:pathLst>
                <a:path h="1253007" w="1125095">
                  <a:moveTo>
                    <a:pt x="1117092" y="48029"/>
                  </a:moveTo>
                  <a:cubicBezTo>
                    <a:pt x="1115441" y="49045"/>
                    <a:pt x="1113663" y="49807"/>
                    <a:pt x="1111758" y="50188"/>
                  </a:cubicBezTo>
                  <a:cubicBezTo>
                    <a:pt x="670687" y="146073"/>
                    <a:pt x="342646" y="645183"/>
                    <a:pt x="342646" y="1236114"/>
                  </a:cubicBezTo>
                  <a:cubicBezTo>
                    <a:pt x="342646" y="1240559"/>
                    <a:pt x="340868" y="1244877"/>
                    <a:pt x="337693" y="1248052"/>
                  </a:cubicBezTo>
                  <a:cubicBezTo>
                    <a:pt x="334518" y="1251227"/>
                    <a:pt x="330200" y="1253005"/>
                    <a:pt x="325755" y="1253005"/>
                  </a:cubicBezTo>
                  <a:lnTo>
                    <a:pt x="16891" y="1253005"/>
                  </a:lnTo>
                  <a:cubicBezTo>
                    <a:pt x="7620" y="1253132"/>
                    <a:pt x="0" y="1245512"/>
                    <a:pt x="0" y="1236114"/>
                  </a:cubicBezTo>
                  <a:cubicBezTo>
                    <a:pt x="0" y="874164"/>
                    <a:pt x="122428" y="529613"/>
                    <a:pt x="335788" y="294282"/>
                  </a:cubicBezTo>
                  <a:cubicBezTo>
                    <a:pt x="549529" y="58824"/>
                    <a:pt x="833247" y="-43411"/>
                    <a:pt x="1111758" y="17041"/>
                  </a:cubicBezTo>
                  <a:cubicBezTo>
                    <a:pt x="1119378" y="18692"/>
                    <a:pt x="1124966" y="25423"/>
                    <a:pt x="1125093" y="33297"/>
                  </a:cubicBezTo>
                  <a:cubicBezTo>
                    <a:pt x="1125220" y="41171"/>
                    <a:pt x="1120013" y="48029"/>
                    <a:pt x="1112393" y="50061"/>
                  </a:cubicBezTo>
                  <a:lnTo>
                    <a:pt x="1108202" y="33678"/>
                  </a:lnTo>
                  <a:lnTo>
                    <a:pt x="1117219" y="48029"/>
                  </a:lnTo>
                  <a:moveTo>
                    <a:pt x="1099185" y="19327"/>
                  </a:moveTo>
                  <a:cubicBezTo>
                    <a:pt x="1100709" y="18438"/>
                    <a:pt x="1102233" y="17676"/>
                    <a:pt x="1104011" y="17295"/>
                  </a:cubicBezTo>
                  <a:lnTo>
                    <a:pt x="1108202" y="33678"/>
                  </a:lnTo>
                  <a:lnTo>
                    <a:pt x="1104646" y="50188"/>
                  </a:lnTo>
                  <a:cubicBezTo>
                    <a:pt x="839597" y="-7470"/>
                    <a:pt x="567690" y="89304"/>
                    <a:pt x="360934" y="317142"/>
                  </a:cubicBezTo>
                  <a:lnTo>
                    <a:pt x="348361" y="305712"/>
                  </a:lnTo>
                  <a:lnTo>
                    <a:pt x="360934" y="317142"/>
                  </a:lnTo>
                  <a:cubicBezTo>
                    <a:pt x="153924" y="545234"/>
                    <a:pt x="33909" y="881276"/>
                    <a:pt x="33909" y="1236114"/>
                  </a:cubicBezTo>
                  <a:lnTo>
                    <a:pt x="16891" y="1236114"/>
                  </a:lnTo>
                  <a:lnTo>
                    <a:pt x="16891" y="1219223"/>
                  </a:lnTo>
                  <a:lnTo>
                    <a:pt x="325755" y="1219223"/>
                  </a:lnTo>
                  <a:lnTo>
                    <a:pt x="325755" y="1236114"/>
                  </a:lnTo>
                  <a:lnTo>
                    <a:pt x="308737" y="1236114"/>
                  </a:lnTo>
                  <a:cubicBezTo>
                    <a:pt x="308737" y="635531"/>
                    <a:pt x="642493" y="117498"/>
                    <a:pt x="1104519" y="17041"/>
                  </a:cubicBezTo>
                  <a:lnTo>
                    <a:pt x="1108075" y="33551"/>
                  </a:lnTo>
                  <a:lnTo>
                    <a:pt x="1099058" y="19200"/>
                  </a:lnTo>
                  <a:close/>
                </a:path>
              </a:pathLst>
            </a:custGeom>
            <a:solidFill>
              <a:srgbClr val="1C334E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40884" cy="1253017"/>
            </a:xfrm>
            <a:custGeom>
              <a:avLst/>
              <a:gdLst/>
              <a:ahLst/>
              <a:cxnLst/>
              <a:rect r="r" b="b" t="t" l="l"/>
              <a:pathLst>
                <a:path h="1253017" w="2340884">
                  <a:moveTo>
                    <a:pt x="1117092" y="48006"/>
                  </a:moveTo>
                  <a:cubicBezTo>
                    <a:pt x="1115441" y="49022"/>
                    <a:pt x="1113663" y="49784"/>
                    <a:pt x="1111758" y="50165"/>
                  </a:cubicBezTo>
                  <a:cubicBezTo>
                    <a:pt x="670687" y="146050"/>
                    <a:pt x="342646" y="645160"/>
                    <a:pt x="342646" y="1236091"/>
                  </a:cubicBezTo>
                  <a:cubicBezTo>
                    <a:pt x="342646" y="1240536"/>
                    <a:pt x="340868" y="1244854"/>
                    <a:pt x="337693" y="1248029"/>
                  </a:cubicBezTo>
                  <a:cubicBezTo>
                    <a:pt x="334518" y="1251204"/>
                    <a:pt x="330200" y="1252982"/>
                    <a:pt x="325755" y="1252982"/>
                  </a:cubicBezTo>
                  <a:lnTo>
                    <a:pt x="16891" y="1252982"/>
                  </a:lnTo>
                  <a:cubicBezTo>
                    <a:pt x="7620" y="1253109"/>
                    <a:pt x="0" y="1245489"/>
                    <a:pt x="0" y="1236091"/>
                  </a:cubicBezTo>
                  <a:cubicBezTo>
                    <a:pt x="0" y="557911"/>
                    <a:pt x="423164" y="0"/>
                    <a:pt x="953770" y="0"/>
                  </a:cubicBezTo>
                  <a:lnTo>
                    <a:pt x="1262507" y="0"/>
                  </a:lnTo>
                  <a:lnTo>
                    <a:pt x="1262507" y="16891"/>
                  </a:lnTo>
                  <a:lnTo>
                    <a:pt x="1262507" y="0"/>
                  </a:lnTo>
                  <a:lnTo>
                    <a:pt x="1262507" y="16891"/>
                  </a:lnTo>
                  <a:lnTo>
                    <a:pt x="1262507" y="0"/>
                  </a:lnTo>
                  <a:cubicBezTo>
                    <a:pt x="1700530" y="0"/>
                    <a:pt x="2078482" y="384937"/>
                    <a:pt x="2186178" y="927989"/>
                  </a:cubicBezTo>
                  <a:lnTo>
                    <a:pt x="2169541" y="931291"/>
                  </a:lnTo>
                  <a:lnTo>
                    <a:pt x="2169541" y="914400"/>
                  </a:lnTo>
                  <a:lnTo>
                    <a:pt x="2323973" y="914400"/>
                  </a:lnTo>
                  <a:cubicBezTo>
                    <a:pt x="2330704" y="914400"/>
                    <a:pt x="2336800" y="918337"/>
                    <a:pt x="2339467" y="924560"/>
                  </a:cubicBezTo>
                  <a:cubicBezTo>
                    <a:pt x="2342134" y="930783"/>
                    <a:pt x="2340991" y="937895"/>
                    <a:pt x="2336419" y="942848"/>
                  </a:cubicBezTo>
                  <a:lnTo>
                    <a:pt x="2057400" y="1247521"/>
                  </a:lnTo>
                  <a:cubicBezTo>
                    <a:pt x="2051177" y="1254379"/>
                    <a:pt x="2040509" y="1254887"/>
                    <a:pt x="2033524" y="1248664"/>
                  </a:cubicBezTo>
                  <a:lnTo>
                    <a:pt x="1694942" y="943864"/>
                  </a:lnTo>
                  <a:cubicBezTo>
                    <a:pt x="1689735" y="939165"/>
                    <a:pt x="1687957" y="931799"/>
                    <a:pt x="1690497" y="925195"/>
                  </a:cubicBezTo>
                  <a:cubicBezTo>
                    <a:pt x="1693037" y="918591"/>
                    <a:pt x="1699260" y="914273"/>
                    <a:pt x="1706245" y="914273"/>
                  </a:cubicBezTo>
                  <a:lnTo>
                    <a:pt x="1860677" y="914273"/>
                  </a:lnTo>
                  <a:lnTo>
                    <a:pt x="1860677" y="931164"/>
                  </a:lnTo>
                  <a:lnTo>
                    <a:pt x="1844040" y="934466"/>
                  </a:lnTo>
                  <a:cubicBezTo>
                    <a:pt x="1738376" y="401193"/>
                    <a:pt x="1370076" y="33909"/>
                    <a:pt x="953770" y="33909"/>
                  </a:cubicBezTo>
                  <a:lnTo>
                    <a:pt x="953770" y="0"/>
                  </a:lnTo>
                  <a:cubicBezTo>
                    <a:pt x="1391793" y="0"/>
                    <a:pt x="1769745" y="384937"/>
                    <a:pt x="1877441" y="927989"/>
                  </a:cubicBezTo>
                  <a:cubicBezTo>
                    <a:pt x="1878457" y="932942"/>
                    <a:pt x="1877187" y="938149"/>
                    <a:pt x="1873885" y="942086"/>
                  </a:cubicBezTo>
                  <a:cubicBezTo>
                    <a:pt x="1870583" y="946023"/>
                    <a:pt x="1865884" y="948309"/>
                    <a:pt x="1860804" y="948309"/>
                  </a:cubicBezTo>
                  <a:lnTo>
                    <a:pt x="1706372" y="948309"/>
                  </a:lnTo>
                  <a:lnTo>
                    <a:pt x="1706372" y="931291"/>
                  </a:lnTo>
                  <a:lnTo>
                    <a:pt x="1717675" y="918718"/>
                  </a:lnTo>
                  <a:lnTo>
                    <a:pt x="2056257" y="1223518"/>
                  </a:lnTo>
                  <a:lnTo>
                    <a:pt x="2044954" y="1236091"/>
                  </a:lnTo>
                  <a:lnTo>
                    <a:pt x="2032508" y="1224661"/>
                  </a:lnTo>
                  <a:lnTo>
                    <a:pt x="2311527" y="919861"/>
                  </a:lnTo>
                  <a:lnTo>
                    <a:pt x="2323973" y="931291"/>
                  </a:lnTo>
                  <a:lnTo>
                    <a:pt x="2323973" y="948182"/>
                  </a:lnTo>
                  <a:lnTo>
                    <a:pt x="2169541" y="948182"/>
                  </a:lnTo>
                  <a:cubicBezTo>
                    <a:pt x="2161413" y="948182"/>
                    <a:pt x="2154555" y="942467"/>
                    <a:pt x="2152904" y="934593"/>
                  </a:cubicBezTo>
                  <a:cubicBezTo>
                    <a:pt x="2047113" y="401066"/>
                    <a:pt x="1678813" y="33782"/>
                    <a:pt x="1262507" y="33782"/>
                  </a:cubicBezTo>
                  <a:lnTo>
                    <a:pt x="953770" y="33782"/>
                  </a:lnTo>
                  <a:lnTo>
                    <a:pt x="953770" y="16891"/>
                  </a:lnTo>
                  <a:lnTo>
                    <a:pt x="953770" y="33909"/>
                  </a:lnTo>
                  <a:cubicBezTo>
                    <a:pt x="449580" y="33909"/>
                    <a:pt x="33909" y="567690"/>
                    <a:pt x="33909" y="1236091"/>
                  </a:cubicBezTo>
                  <a:lnTo>
                    <a:pt x="16891" y="1236091"/>
                  </a:lnTo>
                  <a:lnTo>
                    <a:pt x="16891" y="1219200"/>
                  </a:lnTo>
                  <a:lnTo>
                    <a:pt x="325755" y="1219200"/>
                  </a:lnTo>
                  <a:lnTo>
                    <a:pt x="325755" y="1236091"/>
                  </a:lnTo>
                  <a:lnTo>
                    <a:pt x="308737" y="1236091"/>
                  </a:lnTo>
                  <a:cubicBezTo>
                    <a:pt x="308737" y="635508"/>
                    <a:pt x="642493" y="117475"/>
                    <a:pt x="1104519" y="17018"/>
                  </a:cubicBezTo>
                  <a:lnTo>
                    <a:pt x="1108075" y="33528"/>
                  </a:lnTo>
                  <a:lnTo>
                    <a:pt x="1099058" y="19177"/>
                  </a:lnTo>
                  <a:close/>
                </a:path>
              </a:pathLst>
            </a:custGeom>
            <a:solidFill>
              <a:srgbClr val="1C334E"/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-123102" y="152400"/>
            <a:ext cx="18919634" cy="9753600"/>
          </a:xfrm>
          <a:custGeom>
            <a:avLst/>
            <a:gdLst/>
            <a:ahLst/>
            <a:cxnLst/>
            <a:rect r="r" b="b" t="t" l="l"/>
            <a:pathLst>
              <a:path h="9753600" w="18919634">
                <a:moveTo>
                  <a:pt x="0" y="0"/>
                </a:moveTo>
                <a:lnTo>
                  <a:pt x="18919634" y="0"/>
                </a:lnTo>
                <a:lnTo>
                  <a:pt x="18919634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9298" y="304800"/>
            <a:ext cx="18919634" cy="9753600"/>
          </a:xfrm>
          <a:custGeom>
            <a:avLst/>
            <a:gdLst/>
            <a:ahLst/>
            <a:cxnLst/>
            <a:rect r="r" b="b" t="t" l="l"/>
            <a:pathLst>
              <a:path h="9753600" w="18919634">
                <a:moveTo>
                  <a:pt x="0" y="0"/>
                </a:moveTo>
                <a:lnTo>
                  <a:pt x="18919634" y="0"/>
                </a:lnTo>
                <a:lnTo>
                  <a:pt x="18919634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75502" y="0"/>
            <a:ext cx="18919634" cy="9753600"/>
          </a:xfrm>
          <a:custGeom>
            <a:avLst/>
            <a:gdLst/>
            <a:ahLst/>
            <a:cxnLst/>
            <a:rect r="r" b="b" t="t" l="l"/>
            <a:pathLst>
              <a:path h="9753600" w="18919634">
                <a:moveTo>
                  <a:pt x="0" y="0"/>
                </a:moveTo>
                <a:lnTo>
                  <a:pt x="18919634" y="0"/>
                </a:lnTo>
                <a:lnTo>
                  <a:pt x="18919634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946261" y="1392647"/>
            <a:ext cx="10401875" cy="5302290"/>
          </a:xfrm>
          <a:custGeom>
            <a:avLst/>
            <a:gdLst/>
            <a:ahLst/>
            <a:cxnLst/>
            <a:rect r="r" b="b" t="t" l="l"/>
            <a:pathLst>
              <a:path h="5302290" w="10401875">
                <a:moveTo>
                  <a:pt x="0" y="0"/>
                </a:moveTo>
                <a:lnTo>
                  <a:pt x="10401875" y="0"/>
                </a:lnTo>
                <a:lnTo>
                  <a:pt x="10401875" y="5302290"/>
                </a:lnTo>
                <a:lnTo>
                  <a:pt x="0" y="53022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4000"/>
            </a:blip>
            <a:stretch>
              <a:fillRect l="-15760" t="0" r="-15760" b="0"/>
            </a:stretch>
          </a:blipFill>
          <a:ln cap="sq">
            <a:noFill/>
            <a:prstDash val="dash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0293437" y="2888023"/>
            <a:ext cx="6535608" cy="5890217"/>
          </a:xfrm>
          <a:custGeom>
            <a:avLst/>
            <a:gdLst/>
            <a:ahLst/>
            <a:cxnLst/>
            <a:rect r="r" b="b" t="t" l="l"/>
            <a:pathLst>
              <a:path h="5890217" w="6535608">
                <a:moveTo>
                  <a:pt x="0" y="0"/>
                </a:moveTo>
                <a:lnTo>
                  <a:pt x="6535608" y="0"/>
                </a:lnTo>
                <a:lnTo>
                  <a:pt x="6535608" y="5890217"/>
                </a:lnTo>
                <a:lnTo>
                  <a:pt x="0" y="5890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710187" y="780788"/>
            <a:ext cx="14783303" cy="1185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51"/>
              </a:lnSpc>
            </a:pPr>
            <a:r>
              <a:rPr lang="en-US" b="true" sz="6927" spc="187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Thank you for your listening!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12558" y="6791568"/>
            <a:ext cx="4631978" cy="1751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b="true" sz="2299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Lily Tan</a:t>
            </a:r>
          </a:p>
          <a:p>
            <a:pPr algn="l">
              <a:lnSpc>
                <a:spcPts val="3219"/>
              </a:lnSpc>
            </a:pPr>
            <a:r>
              <a:rPr lang="en-US" b="true" sz="2299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College of Education</a:t>
            </a:r>
          </a:p>
          <a:p>
            <a:pPr algn="l">
              <a:lnSpc>
                <a:spcPts val="3219"/>
              </a:lnSpc>
            </a:pPr>
            <a:r>
              <a:rPr lang="en-US" b="true" sz="2299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Learning Design and Technology</a:t>
            </a:r>
          </a:p>
          <a:p>
            <a:pPr algn="l">
              <a:lnSpc>
                <a:spcPts val="3219"/>
              </a:lnSpc>
            </a:pPr>
            <a:r>
              <a:rPr lang="en-US" b="true" sz="2299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tyaling@purdue.edu</a:t>
            </a:r>
          </a:p>
        </p:txBody>
      </p:sp>
      <p:grpSp>
        <p:nvGrpSpPr>
          <p:cNvPr name="Group 7" id="7"/>
          <p:cNvGrpSpPr/>
          <p:nvPr/>
        </p:nvGrpSpPr>
        <p:grpSpPr>
          <a:xfrm rot="-1930886">
            <a:off x="8192807" y="3654851"/>
            <a:ext cx="2525615" cy="1376072"/>
            <a:chOff x="0" y="0"/>
            <a:chExt cx="3367486" cy="183476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1354810" y="24732"/>
              <a:ext cx="1946344" cy="1785168"/>
            </a:xfrm>
            <a:custGeom>
              <a:avLst/>
              <a:gdLst/>
              <a:ahLst/>
              <a:cxnLst/>
              <a:rect r="r" b="b" t="t" l="l"/>
              <a:pathLst>
                <a:path h="1785168" w="1946344">
                  <a:moveTo>
                    <a:pt x="1550003" y="1785168"/>
                  </a:moveTo>
                  <a:lnTo>
                    <a:pt x="1069054" y="1338876"/>
                  </a:lnTo>
                  <a:lnTo>
                    <a:pt x="1288421" y="1338876"/>
                  </a:lnTo>
                  <a:cubicBezTo>
                    <a:pt x="1136705" y="550613"/>
                    <a:pt x="606687" y="0"/>
                    <a:pt x="0" y="0"/>
                  </a:cubicBezTo>
                  <a:lnTo>
                    <a:pt x="438554" y="0"/>
                  </a:lnTo>
                  <a:cubicBezTo>
                    <a:pt x="1045422" y="0"/>
                    <a:pt x="1575259" y="550613"/>
                    <a:pt x="1726976" y="1338876"/>
                  </a:cubicBezTo>
                  <a:lnTo>
                    <a:pt x="1946343" y="1338876"/>
                  </a:lnTo>
                  <a:close/>
                </a:path>
              </a:pathLst>
            </a:custGeom>
            <a:solidFill>
              <a:srgbClr val="FFB1A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3993" y="29153"/>
              <a:ext cx="1550003" cy="1780748"/>
            </a:xfrm>
            <a:custGeom>
              <a:avLst/>
              <a:gdLst/>
              <a:ahLst/>
              <a:cxnLst/>
              <a:rect r="r" b="b" t="t" l="l"/>
              <a:pathLst>
                <a:path h="1780748" w="1550003">
                  <a:moveTo>
                    <a:pt x="1550003" y="20125"/>
                  </a:moveTo>
                  <a:cubicBezTo>
                    <a:pt x="908679" y="163868"/>
                    <a:pt x="438735" y="908432"/>
                    <a:pt x="438735" y="1780747"/>
                  </a:cubicBezTo>
                  <a:lnTo>
                    <a:pt x="0" y="1780747"/>
                  </a:lnTo>
                  <a:cubicBezTo>
                    <a:pt x="0" y="1255796"/>
                    <a:pt x="172103" y="757623"/>
                    <a:pt x="470846" y="418441"/>
                  </a:cubicBezTo>
                  <a:cubicBezTo>
                    <a:pt x="769590" y="79259"/>
                    <a:pt x="1164126" y="-54680"/>
                    <a:pt x="1550003" y="20125"/>
                  </a:cubicBezTo>
                  <a:close/>
                </a:path>
              </a:pathLst>
            </a:custGeom>
            <a:solidFill>
              <a:srgbClr val="CC8D8C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3993" y="24732"/>
              <a:ext cx="3277160" cy="1785168"/>
            </a:xfrm>
            <a:custGeom>
              <a:avLst/>
              <a:gdLst/>
              <a:ahLst/>
              <a:cxnLst/>
              <a:rect r="r" b="b" t="t" l="l"/>
              <a:pathLst>
                <a:path h="1785168" w="3277160">
                  <a:moveTo>
                    <a:pt x="1550003" y="24546"/>
                  </a:moveTo>
                  <a:cubicBezTo>
                    <a:pt x="908679" y="168289"/>
                    <a:pt x="438735" y="912853"/>
                    <a:pt x="438735" y="1785168"/>
                  </a:cubicBezTo>
                  <a:lnTo>
                    <a:pt x="0" y="1785168"/>
                  </a:lnTo>
                  <a:cubicBezTo>
                    <a:pt x="0" y="799235"/>
                    <a:pt x="595864" y="0"/>
                    <a:pt x="1330636" y="0"/>
                  </a:cubicBezTo>
                  <a:lnTo>
                    <a:pt x="1769371" y="0"/>
                  </a:lnTo>
                  <a:cubicBezTo>
                    <a:pt x="2376239" y="0"/>
                    <a:pt x="2906076" y="550613"/>
                    <a:pt x="3057793" y="1338876"/>
                  </a:cubicBezTo>
                  <a:lnTo>
                    <a:pt x="3277160" y="1338876"/>
                  </a:lnTo>
                  <a:lnTo>
                    <a:pt x="2880820" y="1785168"/>
                  </a:lnTo>
                  <a:lnTo>
                    <a:pt x="2399871" y="1338876"/>
                  </a:lnTo>
                  <a:lnTo>
                    <a:pt x="2619238" y="1338876"/>
                  </a:lnTo>
                  <a:cubicBezTo>
                    <a:pt x="2467522" y="550613"/>
                    <a:pt x="1937504" y="0"/>
                    <a:pt x="1330817" y="0"/>
                  </a:cubicBezTo>
                </a:path>
              </a:pathLst>
            </a:custGeom>
            <a:solidFill>
              <a:srgbClr val="CC8D8C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330816" y="0"/>
              <a:ext cx="1994359" cy="1834137"/>
            </a:xfrm>
            <a:custGeom>
              <a:avLst/>
              <a:gdLst/>
              <a:ahLst/>
              <a:cxnLst/>
              <a:rect r="r" b="b" t="t" l="l"/>
              <a:pathLst>
                <a:path h="1834137" w="1994359">
                  <a:moveTo>
                    <a:pt x="1557941" y="1828310"/>
                  </a:moveTo>
                  <a:lnTo>
                    <a:pt x="1076993" y="1382018"/>
                  </a:lnTo>
                  <a:cubicBezTo>
                    <a:pt x="1069596" y="1375137"/>
                    <a:pt x="1067071" y="1364352"/>
                    <a:pt x="1070679" y="1354682"/>
                  </a:cubicBezTo>
                  <a:cubicBezTo>
                    <a:pt x="1074287" y="1345013"/>
                    <a:pt x="1083126" y="1338690"/>
                    <a:pt x="1093048" y="1338690"/>
                  </a:cubicBezTo>
                  <a:lnTo>
                    <a:pt x="1312415" y="1338690"/>
                  </a:lnTo>
                  <a:lnTo>
                    <a:pt x="1312415" y="1363422"/>
                  </a:lnTo>
                  <a:lnTo>
                    <a:pt x="1288783" y="1368257"/>
                  </a:lnTo>
                  <a:cubicBezTo>
                    <a:pt x="1138509" y="587432"/>
                    <a:pt x="615347" y="49650"/>
                    <a:pt x="23993" y="49650"/>
                  </a:cubicBezTo>
                  <a:cubicBezTo>
                    <a:pt x="10644" y="49650"/>
                    <a:pt x="0" y="38493"/>
                    <a:pt x="0" y="24918"/>
                  </a:cubicBezTo>
                  <a:cubicBezTo>
                    <a:pt x="0" y="11343"/>
                    <a:pt x="10644" y="0"/>
                    <a:pt x="23993" y="0"/>
                  </a:cubicBezTo>
                  <a:lnTo>
                    <a:pt x="462548" y="0"/>
                  </a:lnTo>
                  <a:lnTo>
                    <a:pt x="462548" y="24732"/>
                  </a:lnTo>
                  <a:lnTo>
                    <a:pt x="462548" y="0"/>
                  </a:lnTo>
                  <a:cubicBezTo>
                    <a:pt x="1084750" y="0"/>
                    <a:pt x="1621622" y="563630"/>
                    <a:pt x="1774602" y="1358773"/>
                  </a:cubicBezTo>
                  <a:lnTo>
                    <a:pt x="1750970" y="1363608"/>
                  </a:lnTo>
                  <a:lnTo>
                    <a:pt x="1750970" y="1338876"/>
                  </a:lnTo>
                  <a:lnTo>
                    <a:pt x="1970337" y="1338876"/>
                  </a:lnTo>
                  <a:cubicBezTo>
                    <a:pt x="1979898" y="1338876"/>
                    <a:pt x="1988557" y="1344641"/>
                    <a:pt x="1992346" y="1353753"/>
                  </a:cubicBezTo>
                  <a:cubicBezTo>
                    <a:pt x="1996134" y="1362864"/>
                    <a:pt x="1994511" y="1373278"/>
                    <a:pt x="1988016" y="1380530"/>
                  </a:cubicBezTo>
                  <a:lnTo>
                    <a:pt x="1591676" y="1826636"/>
                  </a:lnTo>
                  <a:cubicBezTo>
                    <a:pt x="1582836" y="1836070"/>
                    <a:pt x="1567682" y="1836579"/>
                    <a:pt x="1557760" y="1828310"/>
                  </a:cubicBezTo>
                  <a:moveTo>
                    <a:pt x="1589872" y="1791491"/>
                  </a:moveTo>
                  <a:lnTo>
                    <a:pt x="1573816" y="1809900"/>
                  </a:lnTo>
                  <a:lnTo>
                    <a:pt x="1556137" y="1793164"/>
                  </a:lnTo>
                  <a:lnTo>
                    <a:pt x="1952477" y="1346872"/>
                  </a:lnTo>
                  <a:lnTo>
                    <a:pt x="1970157" y="1363608"/>
                  </a:lnTo>
                  <a:lnTo>
                    <a:pt x="1970157" y="1388340"/>
                  </a:lnTo>
                  <a:lnTo>
                    <a:pt x="1750970" y="1388340"/>
                  </a:lnTo>
                  <a:cubicBezTo>
                    <a:pt x="1739424" y="1388340"/>
                    <a:pt x="1729683" y="1379972"/>
                    <a:pt x="1727337" y="1368443"/>
                  </a:cubicBezTo>
                  <a:cubicBezTo>
                    <a:pt x="1577063" y="587246"/>
                    <a:pt x="1053901" y="49464"/>
                    <a:pt x="462548" y="49464"/>
                  </a:cubicBezTo>
                  <a:lnTo>
                    <a:pt x="462548" y="24732"/>
                  </a:lnTo>
                  <a:lnTo>
                    <a:pt x="462548" y="49650"/>
                  </a:lnTo>
                  <a:lnTo>
                    <a:pt x="23993" y="49650"/>
                  </a:lnTo>
                  <a:lnTo>
                    <a:pt x="23993" y="24732"/>
                  </a:lnTo>
                  <a:lnTo>
                    <a:pt x="23993" y="0"/>
                  </a:lnTo>
                  <a:cubicBezTo>
                    <a:pt x="646196" y="0"/>
                    <a:pt x="1183068" y="563630"/>
                    <a:pt x="1336048" y="1358773"/>
                  </a:cubicBezTo>
                  <a:cubicBezTo>
                    <a:pt x="1337491" y="1366026"/>
                    <a:pt x="1335687" y="1373650"/>
                    <a:pt x="1330997" y="1379414"/>
                  </a:cubicBezTo>
                  <a:cubicBezTo>
                    <a:pt x="1326307" y="1385179"/>
                    <a:pt x="1319632" y="1388526"/>
                    <a:pt x="1312415" y="1388526"/>
                  </a:cubicBezTo>
                  <a:lnTo>
                    <a:pt x="1093048" y="1388526"/>
                  </a:lnTo>
                  <a:lnTo>
                    <a:pt x="1093048" y="1363608"/>
                  </a:lnTo>
                  <a:lnTo>
                    <a:pt x="1109104" y="1345199"/>
                  </a:lnTo>
                  <a:lnTo>
                    <a:pt x="1590052" y="1791491"/>
                  </a:lnTo>
                  <a:close/>
                </a:path>
              </a:pathLst>
            </a:custGeom>
            <a:solidFill>
              <a:srgbClr val="1C334E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7299"/>
              <a:ext cx="1598173" cy="1827335"/>
            </a:xfrm>
            <a:custGeom>
              <a:avLst/>
              <a:gdLst/>
              <a:ahLst/>
              <a:cxnLst/>
              <a:rect r="r" b="b" t="t" l="l"/>
              <a:pathLst>
                <a:path h="1827335" w="1598173">
                  <a:moveTo>
                    <a:pt x="1586805" y="62992"/>
                  </a:moveTo>
                  <a:cubicBezTo>
                    <a:pt x="1584460" y="64480"/>
                    <a:pt x="1581934" y="65595"/>
                    <a:pt x="1579228" y="66153"/>
                  </a:cubicBezTo>
                  <a:cubicBezTo>
                    <a:pt x="952696" y="206549"/>
                    <a:pt x="486721" y="937352"/>
                    <a:pt x="486721" y="1802601"/>
                  </a:cubicBezTo>
                  <a:cubicBezTo>
                    <a:pt x="486721" y="1809110"/>
                    <a:pt x="484196" y="1815432"/>
                    <a:pt x="479686" y="1820081"/>
                  </a:cubicBezTo>
                  <a:cubicBezTo>
                    <a:pt x="475176" y="1824730"/>
                    <a:pt x="469042" y="1827333"/>
                    <a:pt x="462728" y="1827333"/>
                  </a:cubicBezTo>
                  <a:lnTo>
                    <a:pt x="23993" y="1827333"/>
                  </a:lnTo>
                  <a:cubicBezTo>
                    <a:pt x="10824" y="1827501"/>
                    <a:pt x="0" y="1816362"/>
                    <a:pt x="0" y="1802601"/>
                  </a:cubicBezTo>
                  <a:cubicBezTo>
                    <a:pt x="0" y="1272629"/>
                    <a:pt x="173906" y="768133"/>
                    <a:pt x="476980" y="423559"/>
                  </a:cubicBezTo>
                  <a:cubicBezTo>
                    <a:pt x="780594" y="78798"/>
                    <a:pt x="1183609" y="-50733"/>
                    <a:pt x="1579228" y="17619"/>
                  </a:cubicBezTo>
                  <a:cubicBezTo>
                    <a:pt x="1590052" y="20036"/>
                    <a:pt x="1597990" y="29892"/>
                    <a:pt x="1598170" y="41421"/>
                  </a:cubicBezTo>
                  <a:cubicBezTo>
                    <a:pt x="1598350" y="52950"/>
                    <a:pt x="1590954" y="62992"/>
                    <a:pt x="1580130" y="65967"/>
                  </a:cubicBezTo>
                  <a:lnTo>
                    <a:pt x="1574177" y="41979"/>
                  </a:lnTo>
                  <a:lnTo>
                    <a:pt x="1586985" y="62992"/>
                  </a:lnTo>
                  <a:moveTo>
                    <a:pt x="1561368" y="20966"/>
                  </a:moveTo>
                  <a:cubicBezTo>
                    <a:pt x="1563533" y="19664"/>
                    <a:pt x="1565698" y="18549"/>
                    <a:pt x="1568224" y="17991"/>
                  </a:cubicBezTo>
                  <a:lnTo>
                    <a:pt x="1574177" y="41979"/>
                  </a:lnTo>
                  <a:lnTo>
                    <a:pt x="1569126" y="66153"/>
                  </a:lnTo>
                  <a:cubicBezTo>
                    <a:pt x="1192629" y="-14792"/>
                    <a:pt x="806391" y="123427"/>
                    <a:pt x="512699" y="457031"/>
                  </a:cubicBezTo>
                  <a:lnTo>
                    <a:pt x="494839" y="440295"/>
                  </a:lnTo>
                  <a:lnTo>
                    <a:pt x="512699" y="457031"/>
                  </a:lnTo>
                  <a:cubicBezTo>
                    <a:pt x="218646" y="791006"/>
                    <a:pt x="48167" y="1283043"/>
                    <a:pt x="48167" y="1802601"/>
                  </a:cubicBezTo>
                  <a:lnTo>
                    <a:pt x="23993" y="1802601"/>
                  </a:lnTo>
                  <a:lnTo>
                    <a:pt x="23993" y="1777869"/>
                  </a:lnTo>
                  <a:lnTo>
                    <a:pt x="462728" y="1777869"/>
                  </a:lnTo>
                  <a:lnTo>
                    <a:pt x="462728" y="1802601"/>
                  </a:lnTo>
                  <a:lnTo>
                    <a:pt x="438554" y="1802601"/>
                  </a:lnTo>
                  <a:cubicBezTo>
                    <a:pt x="438554" y="923220"/>
                    <a:pt x="912647" y="164709"/>
                    <a:pt x="1568945" y="17619"/>
                  </a:cubicBezTo>
                  <a:lnTo>
                    <a:pt x="1573996" y="41793"/>
                  </a:lnTo>
                  <a:lnTo>
                    <a:pt x="1561188" y="20780"/>
                  </a:lnTo>
                  <a:close/>
                </a:path>
              </a:pathLst>
            </a:custGeom>
            <a:solidFill>
              <a:srgbClr val="1C334E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325175" cy="1834634"/>
            </a:xfrm>
            <a:custGeom>
              <a:avLst/>
              <a:gdLst/>
              <a:ahLst/>
              <a:cxnLst/>
              <a:rect r="r" b="b" t="t" l="l"/>
              <a:pathLst>
                <a:path h="1834634" w="3325175">
                  <a:moveTo>
                    <a:pt x="1586805" y="70291"/>
                  </a:moveTo>
                  <a:cubicBezTo>
                    <a:pt x="1584460" y="71779"/>
                    <a:pt x="1581934" y="72894"/>
                    <a:pt x="1579228" y="73452"/>
                  </a:cubicBezTo>
                  <a:cubicBezTo>
                    <a:pt x="952696" y="213848"/>
                    <a:pt x="486721" y="944651"/>
                    <a:pt x="486721" y="1809900"/>
                  </a:cubicBezTo>
                  <a:cubicBezTo>
                    <a:pt x="486721" y="1816409"/>
                    <a:pt x="484196" y="1822731"/>
                    <a:pt x="479686" y="1827380"/>
                  </a:cubicBezTo>
                  <a:cubicBezTo>
                    <a:pt x="475176" y="1832029"/>
                    <a:pt x="469042" y="1834632"/>
                    <a:pt x="462728" y="1834632"/>
                  </a:cubicBezTo>
                  <a:lnTo>
                    <a:pt x="23993" y="1834632"/>
                  </a:lnTo>
                  <a:cubicBezTo>
                    <a:pt x="10824" y="1834800"/>
                    <a:pt x="0" y="1823661"/>
                    <a:pt x="0" y="1809900"/>
                  </a:cubicBezTo>
                  <a:cubicBezTo>
                    <a:pt x="0" y="816900"/>
                    <a:pt x="601095" y="0"/>
                    <a:pt x="1354809" y="0"/>
                  </a:cubicBezTo>
                  <a:lnTo>
                    <a:pt x="1793364" y="0"/>
                  </a:lnTo>
                  <a:lnTo>
                    <a:pt x="1793364" y="24732"/>
                  </a:lnTo>
                  <a:lnTo>
                    <a:pt x="1793364" y="0"/>
                  </a:lnTo>
                  <a:lnTo>
                    <a:pt x="1793364" y="24732"/>
                  </a:lnTo>
                  <a:lnTo>
                    <a:pt x="1793364" y="0"/>
                  </a:lnTo>
                  <a:cubicBezTo>
                    <a:pt x="2415566" y="0"/>
                    <a:pt x="2952438" y="563630"/>
                    <a:pt x="3105418" y="1358773"/>
                  </a:cubicBezTo>
                  <a:lnTo>
                    <a:pt x="3081786" y="1363608"/>
                  </a:lnTo>
                  <a:lnTo>
                    <a:pt x="3081786" y="1338876"/>
                  </a:lnTo>
                  <a:lnTo>
                    <a:pt x="3301153" y="1338876"/>
                  </a:lnTo>
                  <a:cubicBezTo>
                    <a:pt x="3310714" y="1338876"/>
                    <a:pt x="3319373" y="1344641"/>
                    <a:pt x="3323162" y="1353753"/>
                  </a:cubicBezTo>
                  <a:cubicBezTo>
                    <a:pt x="3326950" y="1362864"/>
                    <a:pt x="3325327" y="1373278"/>
                    <a:pt x="3318832" y="1380530"/>
                  </a:cubicBezTo>
                  <a:lnTo>
                    <a:pt x="2922492" y="1826636"/>
                  </a:lnTo>
                  <a:cubicBezTo>
                    <a:pt x="2913652" y="1836070"/>
                    <a:pt x="2898498" y="1836579"/>
                    <a:pt x="2888576" y="1828310"/>
                  </a:cubicBezTo>
                  <a:lnTo>
                    <a:pt x="2407628" y="1382018"/>
                  </a:lnTo>
                  <a:cubicBezTo>
                    <a:pt x="2400232" y="1375137"/>
                    <a:pt x="2397706" y="1364352"/>
                    <a:pt x="2401314" y="1354682"/>
                  </a:cubicBezTo>
                  <a:cubicBezTo>
                    <a:pt x="2404922" y="1345013"/>
                    <a:pt x="2413762" y="1338690"/>
                    <a:pt x="2423684" y="1338690"/>
                  </a:cubicBezTo>
                  <a:lnTo>
                    <a:pt x="2643051" y="1338690"/>
                  </a:lnTo>
                  <a:lnTo>
                    <a:pt x="2643051" y="1363422"/>
                  </a:lnTo>
                  <a:lnTo>
                    <a:pt x="2619419" y="1368257"/>
                  </a:lnTo>
                  <a:cubicBezTo>
                    <a:pt x="2469325" y="587432"/>
                    <a:pt x="1946163" y="49650"/>
                    <a:pt x="1354809" y="49650"/>
                  </a:cubicBezTo>
                  <a:lnTo>
                    <a:pt x="1354809" y="0"/>
                  </a:lnTo>
                  <a:cubicBezTo>
                    <a:pt x="1977012" y="0"/>
                    <a:pt x="2513884" y="563630"/>
                    <a:pt x="2666864" y="1358773"/>
                  </a:cubicBezTo>
                  <a:cubicBezTo>
                    <a:pt x="2668307" y="1366026"/>
                    <a:pt x="2666503" y="1373650"/>
                    <a:pt x="2661813" y="1379414"/>
                  </a:cubicBezTo>
                  <a:cubicBezTo>
                    <a:pt x="2657123" y="1385179"/>
                    <a:pt x="2650448" y="1388526"/>
                    <a:pt x="2643231" y="1388526"/>
                  </a:cubicBezTo>
                  <a:lnTo>
                    <a:pt x="2423864" y="1388526"/>
                  </a:lnTo>
                  <a:lnTo>
                    <a:pt x="2423864" y="1363608"/>
                  </a:lnTo>
                  <a:lnTo>
                    <a:pt x="2439920" y="1345199"/>
                  </a:lnTo>
                  <a:lnTo>
                    <a:pt x="2920868" y="1791491"/>
                  </a:lnTo>
                  <a:lnTo>
                    <a:pt x="2904813" y="1809900"/>
                  </a:lnTo>
                  <a:lnTo>
                    <a:pt x="2887133" y="1793164"/>
                  </a:lnTo>
                  <a:lnTo>
                    <a:pt x="3283474" y="1346872"/>
                  </a:lnTo>
                  <a:lnTo>
                    <a:pt x="3301153" y="1363608"/>
                  </a:lnTo>
                  <a:lnTo>
                    <a:pt x="3301153" y="1388340"/>
                  </a:lnTo>
                  <a:lnTo>
                    <a:pt x="3081786" y="1388340"/>
                  </a:lnTo>
                  <a:cubicBezTo>
                    <a:pt x="3070240" y="1388340"/>
                    <a:pt x="3060499" y="1379972"/>
                    <a:pt x="3058153" y="1368443"/>
                  </a:cubicBezTo>
                  <a:cubicBezTo>
                    <a:pt x="2907879" y="587246"/>
                    <a:pt x="2384717" y="49464"/>
                    <a:pt x="1793364" y="49464"/>
                  </a:cubicBezTo>
                  <a:lnTo>
                    <a:pt x="1354809" y="49464"/>
                  </a:lnTo>
                  <a:lnTo>
                    <a:pt x="1354809" y="24732"/>
                  </a:lnTo>
                  <a:lnTo>
                    <a:pt x="1354809" y="49650"/>
                  </a:lnTo>
                  <a:cubicBezTo>
                    <a:pt x="638619" y="49650"/>
                    <a:pt x="48167" y="831219"/>
                    <a:pt x="48167" y="1809900"/>
                  </a:cubicBezTo>
                  <a:lnTo>
                    <a:pt x="23993" y="1809900"/>
                  </a:lnTo>
                  <a:lnTo>
                    <a:pt x="23993" y="1785168"/>
                  </a:lnTo>
                  <a:lnTo>
                    <a:pt x="462728" y="1785168"/>
                  </a:lnTo>
                  <a:lnTo>
                    <a:pt x="462728" y="1809900"/>
                  </a:lnTo>
                  <a:lnTo>
                    <a:pt x="438554" y="1809900"/>
                  </a:lnTo>
                  <a:cubicBezTo>
                    <a:pt x="438554" y="930519"/>
                    <a:pt x="912647" y="172008"/>
                    <a:pt x="1568945" y="24918"/>
                  </a:cubicBezTo>
                  <a:lnTo>
                    <a:pt x="1573996" y="49092"/>
                  </a:lnTo>
                  <a:lnTo>
                    <a:pt x="1561188" y="28079"/>
                  </a:lnTo>
                  <a:close/>
                </a:path>
              </a:pathLst>
            </a:custGeom>
            <a:solidFill>
              <a:srgbClr val="1C334E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5871542" y="5531115"/>
            <a:ext cx="4614967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b="true" sz="3499" i="true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Scan me for future questions!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DAHBoHtG7Bw</dc:identifier>
  <dcterms:modified xsi:type="dcterms:W3CDTF">2011-08-01T06:04:30Z</dcterms:modified>
  <cp:revision>1</cp:revision>
  <dc:title>Mastering_OpenClaw.pdf</dc:title>
</cp:coreProperties>
</file>